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9" r:id="rId2"/>
  </p:sldIdLst>
  <p:sldSz cx="30279975" cy="42808525"/>
  <p:notesSz cx="9926638" cy="1435576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10800"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1830537" algn="l" rtl="0" fontAlgn="base">
      <a:spcBef>
        <a:spcPct val="0"/>
      </a:spcBef>
      <a:spcAft>
        <a:spcPct val="0"/>
      </a:spcAft>
      <a:defRPr sz="10800"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3661075" algn="l" rtl="0" fontAlgn="base">
      <a:spcBef>
        <a:spcPct val="0"/>
      </a:spcBef>
      <a:spcAft>
        <a:spcPct val="0"/>
      </a:spcAft>
      <a:defRPr sz="10800"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5491612" algn="l" rtl="0" fontAlgn="base">
      <a:spcBef>
        <a:spcPct val="0"/>
      </a:spcBef>
      <a:spcAft>
        <a:spcPct val="0"/>
      </a:spcAft>
      <a:defRPr sz="10800"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7322149" algn="l" rtl="0" fontAlgn="base">
      <a:spcBef>
        <a:spcPct val="0"/>
      </a:spcBef>
      <a:spcAft>
        <a:spcPct val="0"/>
      </a:spcAft>
      <a:defRPr sz="10800"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9152687" algn="l" defTabSz="3661075" rtl="0" eaLnBrk="1" latinLnBrk="0" hangingPunct="1">
      <a:defRPr sz="10800"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10983224" algn="l" defTabSz="3661075" rtl="0" eaLnBrk="1" latinLnBrk="0" hangingPunct="1">
      <a:defRPr sz="10800"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12813762" algn="l" defTabSz="3661075" rtl="0" eaLnBrk="1" latinLnBrk="0" hangingPunct="1">
      <a:defRPr sz="10800"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14644299" algn="l" defTabSz="3661075" rtl="0" eaLnBrk="1" latinLnBrk="0" hangingPunct="1">
      <a:defRPr sz="10800"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ichaël MATHOT" initials="MM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1B70F"/>
    <a:srgbClr val="2A7036"/>
    <a:srgbClr val="99CCFF"/>
    <a:srgbClr val="FF99CC"/>
    <a:srgbClr val="FF6699"/>
    <a:srgbClr val="FF33CC"/>
    <a:srgbClr val="6699FF"/>
    <a:srgbClr val="C8102E"/>
    <a:srgbClr val="FF66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38" autoAdjust="0"/>
    <p:restoredTop sz="97988" autoAdjust="0"/>
  </p:normalViewPr>
  <p:slideViewPr>
    <p:cSldViewPr>
      <p:cViewPr>
        <p:scale>
          <a:sx n="30" d="100"/>
          <a:sy n="30" d="100"/>
        </p:scale>
        <p:origin x="-1614" y="-72"/>
      </p:cViewPr>
      <p:guideLst>
        <p:guide orient="horz" pos="8091"/>
        <p:guide pos="826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2214" y="-96"/>
      </p:cViewPr>
      <p:guideLst>
        <p:guide orient="horz" pos="4521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F07602-F598-486F-A1A4-0CB56F9351BF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1CA31F26-B7C3-4C0D-ACAE-AB1E1ED67E2A}">
      <dgm:prSet phldrT="[Texte]"/>
      <dgm:spPr/>
      <dgm:t>
        <a:bodyPr/>
        <a:lstStyle/>
        <a:p>
          <a:r>
            <a:rPr lang="fr-BE" b="1" dirty="0" err="1" smtClean="0"/>
            <a:t>Spectros</a:t>
          </a:r>
          <a:r>
            <a:rPr lang="fr-BE" b="1" dirty="0" smtClean="0"/>
            <a:t> de « labo »</a:t>
          </a:r>
          <a:endParaRPr lang="fr-BE" b="1" dirty="0"/>
        </a:p>
      </dgm:t>
    </dgm:pt>
    <dgm:pt modelId="{2C4DB273-D827-480E-BBA2-B3BAA84092D3}" type="parTrans" cxnId="{5D6A204A-7A2C-48A8-8EB1-AF6B1D298A2C}">
      <dgm:prSet/>
      <dgm:spPr/>
      <dgm:t>
        <a:bodyPr/>
        <a:lstStyle/>
        <a:p>
          <a:endParaRPr lang="fr-BE"/>
        </a:p>
      </dgm:t>
    </dgm:pt>
    <dgm:pt modelId="{186D5EF9-4DCD-4746-AD04-91D979919309}" type="sibTrans" cxnId="{5D6A204A-7A2C-48A8-8EB1-AF6B1D298A2C}">
      <dgm:prSet/>
      <dgm:spPr/>
      <dgm:t>
        <a:bodyPr/>
        <a:lstStyle/>
        <a:p>
          <a:endParaRPr lang="fr-BE"/>
        </a:p>
      </dgm:t>
    </dgm:pt>
    <dgm:pt modelId="{0BD1F20F-31DD-4F6A-A338-A7A174302B8E}">
      <dgm:prSet phldrT="[Texte]"/>
      <dgm:spPr/>
      <dgm:t>
        <a:bodyPr/>
        <a:lstStyle/>
        <a:p>
          <a:r>
            <a:rPr lang="fr-BE" b="1" dirty="0" err="1" smtClean="0"/>
            <a:t>Spectros</a:t>
          </a:r>
          <a:r>
            <a:rPr lang="fr-BE" b="1" dirty="0" smtClean="0"/>
            <a:t> « portables »</a:t>
          </a:r>
          <a:endParaRPr lang="fr-BE" b="1" dirty="0"/>
        </a:p>
      </dgm:t>
    </dgm:pt>
    <dgm:pt modelId="{9A4DE9A7-C275-40A9-BE73-F2C059D717FF}" type="parTrans" cxnId="{F0DE9D84-BD63-421C-8AB7-477CAE099E4B}">
      <dgm:prSet/>
      <dgm:spPr/>
      <dgm:t>
        <a:bodyPr/>
        <a:lstStyle/>
        <a:p>
          <a:endParaRPr lang="fr-BE"/>
        </a:p>
      </dgm:t>
    </dgm:pt>
    <dgm:pt modelId="{6C276CDB-23B7-4FB2-97C1-F9C62F3301BA}" type="sibTrans" cxnId="{F0DE9D84-BD63-421C-8AB7-477CAE099E4B}">
      <dgm:prSet/>
      <dgm:spPr/>
      <dgm:t>
        <a:bodyPr/>
        <a:lstStyle/>
        <a:p>
          <a:endParaRPr lang="fr-BE"/>
        </a:p>
      </dgm:t>
    </dgm:pt>
    <dgm:pt modelId="{7CAB49F2-E8E7-45E6-86BB-1730AEFC960A}" type="pres">
      <dgm:prSet presAssocID="{F9F07602-F598-486F-A1A4-0CB56F9351BF}" presName="Name0" presStyleCnt="0">
        <dgm:presLayoutVars>
          <dgm:dir/>
          <dgm:animLvl val="lvl"/>
          <dgm:resizeHandles val="exact"/>
        </dgm:presLayoutVars>
      </dgm:prSet>
      <dgm:spPr/>
    </dgm:pt>
    <dgm:pt modelId="{5A0F4F27-1A4F-4305-9BD3-28C4A8F12504}" type="pres">
      <dgm:prSet presAssocID="{1CA31F26-B7C3-4C0D-ACAE-AB1E1ED67E2A}" presName="parTxOnly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6598E28F-6B48-4011-8955-71BFFB815F96}" type="pres">
      <dgm:prSet presAssocID="{186D5EF9-4DCD-4746-AD04-91D979919309}" presName="parTxOnlySpace" presStyleCnt="0"/>
      <dgm:spPr/>
    </dgm:pt>
    <dgm:pt modelId="{80F68469-B051-4D23-AA51-3563E17876B6}" type="pres">
      <dgm:prSet presAssocID="{0BD1F20F-31DD-4F6A-A338-A7A174302B8E}" presName="parTxOnly" presStyleLbl="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BE"/>
        </a:p>
      </dgm:t>
    </dgm:pt>
  </dgm:ptLst>
  <dgm:cxnLst>
    <dgm:cxn modelId="{E2952FA3-0873-4A0C-8670-A8FEC33EEA08}" type="presOf" srcId="{0BD1F20F-31DD-4F6A-A338-A7A174302B8E}" destId="{80F68469-B051-4D23-AA51-3563E17876B6}" srcOrd="0" destOrd="0" presId="urn:microsoft.com/office/officeart/2005/8/layout/chevron1"/>
    <dgm:cxn modelId="{F0DE9D84-BD63-421C-8AB7-477CAE099E4B}" srcId="{F9F07602-F598-486F-A1A4-0CB56F9351BF}" destId="{0BD1F20F-31DD-4F6A-A338-A7A174302B8E}" srcOrd="1" destOrd="0" parTransId="{9A4DE9A7-C275-40A9-BE73-F2C059D717FF}" sibTransId="{6C276CDB-23B7-4FB2-97C1-F9C62F3301BA}"/>
    <dgm:cxn modelId="{7502B4DA-D4A8-4DCA-8E1B-E6372C6725AD}" type="presOf" srcId="{F9F07602-F598-486F-A1A4-0CB56F9351BF}" destId="{7CAB49F2-E8E7-45E6-86BB-1730AEFC960A}" srcOrd="0" destOrd="0" presId="urn:microsoft.com/office/officeart/2005/8/layout/chevron1"/>
    <dgm:cxn modelId="{5D6A204A-7A2C-48A8-8EB1-AF6B1D298A2C}" srcId="{F9F07602-F598-486F-A1A4-0CB56F9351BF}" destId="{1CA31F26-B7C3-4C0D-ACAE-AB1E1ED67E2A}" srcOrd="0" destOrd="0" parTransId="{2C4DB273-D827-480E-BBA2-B3BAA84092D3}" sibTransId="{186D5EF9-4DCD-4746-AD04-91D979919309}"/>
    <dgm:cxn modelId="{D17B3AD5-8895-4FBA-85D2-9BBCB0528C7B}" type="presOf" srcId="{1CA31F26-B7C3-4C0D-ACAE-AB1E1ED67E2A}" destId="{5A0F4F27-1A4F-4305-9BD3-28C4A8F12504}" srcOrd="0" destOrd="0" presId="urn:microsoft.com/office/officeart/2005/8/layout/chevron1"/>
    <dgm:cxn modelId="{81049D53-217B-4C65-9323-02835198BAE4}" type="presParOf" srcId="{7CAB49F2-E8E7-45E6-86BB-1730AEFC960A}" destId="{5A0F4F27-1A4F-4305-9BD3-28C4A8F12504}" srcOrd="0" destOrd="0" presId="urn:microsoft.com/office/officeart/2005/8/layout/chevron1"/>
    <dgm:cxn modelId="{19D33B51-DF98-48CD-85CA-CF1CA2566278}" type="presParOf" srcId="{7CAB49F2-E8E7-45E6-86BB-1730AEFC960A}" destId="{6598E28F-6B48-4011-8955-71BFFB815F96}" srcOrd="1" destOrd="0" presId="urn:microsoft.com/office/officeart/2005/8/layout/chevron1"/>
    <dgm:cxn modelId="{EAE9B736-41FA-4785-B546-86DAE1D77D27}" type="presParOf" srcId="{7CAB49F2-E8E7-45E6-86BB-1730AEFC960A}" destId="{80F68469-B051-4D23-AA51-3563E17876B6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9F07602-F598-486F-A1A4-0CB56F9351BF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1CA31F26-B7C3-4C0D-ACAE-AB1E1ED67E2A}">
      <dgm:prSet phldrT="[Texte]"/>
      <dgm:spPr/>
      <dgm:t>
        <a:bodyPr/>
        <a:lstStyle/>
        <a:p>
          <a:r>
            <a:rPr lang="fr-BE" b="1" dirty="0" smtClean="0"/>
            <a:t>Echantillons =&gt; Labo</a:t>
          </a:r>
          <a:endParaRPr lang="fr-BE" b="1" dirty="0"/>
        </a:p>
      </dgm:t>
    </dgm:pt>
    <dgm:pt modelId="{2C4DB273-D827-480E-BBA2-B3BAA84092D3}" type="parTrans" cxnId="{5D6A204A-7A2C-48A8-8EB1-AF6B1D298A2C}">
      <dgm:prSet/>
      <dgm:spPr/>
      <dgm:t>
        <a:bodyPr/>
        <a:lstStyle/>
        <a:p>
          <a:endParaRPr lang="fr-BE"/>
        </a:p>
      </dgm:t>
    </dgm:pt>
    <dgm:pt modelId="{186D5EF9-4DCD-4746-AD04-91D979919309}" type="sibTrans" cxnId="{5D6A204A-7A2C-48A8-8EB1-AF6B1D298A2C}">
      <dgm:prSet/>
      <dgm:spPr/>
      <dgm:t>
        <a:bodyPr/>
        <a:lstStyle/>
        <a:p>
          <a:endParaRPr lang="fr-BE"/>
        </a:p>
      </dgm:t>
    </dgm:pt>
    <dgm:pt modelId="{0BD1F20F-31DD-4F6A-A338-A7A174302B8E}">
      <dgm:prSet phldrT="[Texte]"/>
      <dgm:spPr/>
      <dgm:t>
        <a:bodyPr/>
        <a:lstStyle/>
        <a:p>
          <a:r>
            <a:rPr lang="fr-BE" b="1" dirty="0" smtClean="0"/>
            <a:t>Labo =&gt; Echantillons</a:t>
          </a:r>
          <a:endParaRPr lang="fr-BE" b="1" dirty="0"/>
        </a:p>
      </dgm:t>
    </dgm:pt>
    <dgm:pt modelId="{9A4DE9A7-C275-40A9-BE73-F2C059D717FF}" type="parTrans" cxnId="{F0DE9D84-BD63-421C-8AB7-477CAE099E4B}">
      <dgm:prSet/>
      <dgm:spPr/>
      <dgm:t>
        <a:bodyPr/>
        <a:lstStyle/>
        <a:p>
          <a:endParaRPr lang="fr-BE"/>
        </a:p>
      </dgm:t>
    </dgm:pt>
    <dgm:pt modelId="{6C276CDB-23B7-4FB2-97C1-F9C62F3301BA}" type="sibTrans" cxnId="{F0DE9D84-BD63-421C-8AB7-477CAE099E4B}">
      <dgm:prSet/>
      <dgm:spPr/>
      <dgm:t>
        <a:bodyPr/>
        <a:lstStyle/>
        <a:p>
          <a:endParaRPr lang="fr-BE"/>
        </a:p>
      </dgm:t>
    </dgm:pt>
    <dgm:pt modelId="{7CAB49F2-E8E7-45E6-86BB-1730AEFC960A}" type="pres">
      <dgm:prSet presAssocID="{F9F07602-F598-486F-A1A4-0CB56F9351BF}" presName="Name0" presStyleCnt="0">
        <dgm:presLayoutVars>
          <dgm:dir/>
          <dgm:animLvl val="lvl"/>
          <dgm:resizeHandles val="exact"/>
        </dgm:presLayoutVars>
      </dgm:prSet>
      <dgm:spPr/>
    </dgm:pt>
    <dgm:pt modelId="{5A0F4F27-1A4F-4305-9BD3-28C4A8F12504}" type="pres">
      <dgm:prSet presAssocID="{1CA31F26-B7C3-4C0D-ACAE-AB1E1ED67E2A}" presName="parTxOnly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6598E28F-6B48-4011-8955-71BFFB815F96}" type="pres">
      <dgm:prSet presAssocID="{186D5EF9-4DCD-4746-AD04-91D979919309}" presName="parTxOnlySpace" presStyleCnt="0"/>
      <dgm:spPr/>
    </dgm:pt>
    <dgm:pt modelId="{80F68469-B051-4D23-AA51-3563E17876B6}" type="pres">
      <dgm:prSet presAssocID="{0BD1F20F-31DD-4F6A-A338-A7A174302B8E}" presName="parTxOnly" presStyleLbl="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BE"/>
        </a:p>
      </dgm:t>
    </dgm:pt>
  </dgm:ptLst>
  <dgm:cxnLst>
    <dgm:cxn modelId="{558BCF0E-D55B-47C3-86C6-B070E61E7C72}" type="presOf" srcId="{0BD1F20F-31DD-4F6A-A338-A7A174302B8E}" destId="{80F68469-B051-4D23-AA51-3563E17876B6}" srcOrd="0" destOrd="0" presId="urn:microsoft.com/office/officeart/2005/8/layout/chevron1"/>
    <dgm:cxn modelId="{84A05BBA-02F5-4BFB-B6B8-97AE7E17345F}" type="presOf" srcId="{F9F07602-F598-486F-A1A4-0CB56F9351BF}" destId="{7CAB49F2-E8E7-45E6-86BB-1730AEFC960A}" srcOrd="0" destOrd="0" presId="urn:microsoft.com/office/officeart/2005/8/layout/chevron1"/>
    <dgm:cxn modelId="{E326DD98-8145-4472-8FE3-D023B5476819}" type="presOf" srcId="{1CA31F26-B7C3-4C0D-ACAE-AB1E1ED67E2A}" destId="{5A0F4F27-1A4F-4305-9BD3-28C4A8F12504}" srcOrd="0" destOrd="0" presId="urn:microsoft.com/office/officeart/2005/8/layout/chevron1"/>
    <dgm:cxn modelId="{F0DE9D84-BD63-421C-8AB7-477CAE099E4B}" srcId="{F9F07602-F598-486F-A1A4-0CB56F9351BF}" destId="{0BD1F20F-31DD-4F6A-A338-A7A174302B8E}" srcOrd="1" destOrd="0" parTransId="{9A4DE9A7-C275-40A9-BE73-F2C059D717FF}" sibTransId="{6C276CDB-23B7-4FB2-97C1-F9C62F3301BA}"/>
    <dgm:cxn modelId="{5D6A204A-7A2C-48A8-8EB1-AF6B1D298A2C}" srcId="{F9F07602-F598-486F-A1A4-0CB56F9351BF}" destId="{1CA31F26-B7C3-4C0D-ACAE-AB1E1ED67E2A}" srcOrd="0" destOrd="0" parTransId="{2C4DB273-D827-480E-BBA2-B3BAA84092D3}" sibTransId="{186D5EF9-4DCD-4746-AD04-91D979919309}"/>
    <dgm:cxn modelId="{08F0AB6E-540E-4D78-9DA1-46006FBF22A3}" type="presParOf" srcId="{7CAB49F2-E8E7-45E6-86BB-1730AEFC960A}" destId="{5A0F4F27-1A4F-4305-9BD3-28C4A8F12504}" srcOrd="0" destOrd="0" presId="urn:microsoft.com/office/officeart/2005/8/layout/chevron1"/>
    <dgm:cxn modelId="{92020BE1-D81A-4679-B08C-BA9E5A7B8E5C}" type="presParOf" srcId="{7CAB49F2-E8E7-45E6-86BB-1730AEFC960A}" destId="{6598E28F-6B48-4011-8955-71BFFB815F96}" srcOrd="1" destOrd="0" presId="urn:microsoft.com/office/officeart/2005/8/layout/chevron1"/>
    <dgm:cxn modelId="{84A51F70-FCD0-4C0D-904D-5A5584F6A921}" type="presParOf" srcId="{7CAB49F2-E8E7-45E6-86BB-1730AEFC960A}" destId="{80F68469-B051-4D23-AA51-3563E17876B6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0F4F27-1A4F-4305-9BD3-28C4A8F12504}">
      <dsp:nvSpPr>
        <dsp:cNvPr id="0" name=""/>
        <dsp:cNvSpPr/>
      </dsp:nvSpPr>
      <dsp:spPr>
        <a:xfrm>
          <a:off x="6428" y="0"/>
          <a:ext cx="3842655" cy="107569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018" tIns="48006" rIns="48006" bIns="48006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3600" b="1" kern="1200" dirty="0" err="1" smtClean="0"/>
            <a:t>Spectros</a:t>
          </a:r>
          <a:r>
            <a:rPr lang="fr-BE" sz="3600" b="1" kern="1200" dirty="0" smtClean="0"/>
            <a:t> de « labo »</a:t>
          </a:r>
          <a:endParaRPr lang="fr-BE" sz="3600" b="1" kern="1200" dirty="0"/>
        </a:p>
      </dsp:txBody>
      <dsp:txXfrm>
        <a:off x="544275" y="0"/>
        <a:ext cx="2766962" cy="1075693"/>
      </dsp:txXfrm>
    </dsp:sp>
    <dsp:sp modelId="{80F68469-B051-4D23-AA51-3563E17876B6}">
      <dsp:nvSpPr>
        <dsp:cNvPr id="0" name=""/>
        <dsp:cNvSpPr/>
      </dsp:nvSpPr>
      <dsp:spPr>
        <a:xfrm>
          <a:off x="3464817" y="0"/>
          <a:ext cx="3842655" cy="107569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018" tIns="48006" rIns="48006" bIns="48006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3600" b="1" kern="1200" dirty="0" err="1" smtClean="0"/>
            <a:t>Spectros</a:t>
          </a:r>
          <a:r>
            <a:rPr lang="fr-BE" sz="3600" b="1" kern="1200" dirty="0" smtClean="0"/>
            <a:t> « portables »</a:t>
          </a:r>
          <a:endParaRPr lang="fr-BE" sz="3600" b="1" kern="1200" dirty="0"/>
        </a:p>
      </dsp:txBody>
      <dsp:txXfrm>
        <a:off x="4002664" y="0"/>
        <a:ext cx="2766962" cy="107569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0F4F27-1A4F-4305-9BD3-28C4A8F12504}">
      <dsp:nvSpPr>
        <dsp:cNvPr id="0" name=""/>
        <dsp:cNvSpPr/>
      </dsp:nvSpPr>
      <dsp:spPr>
        <a:xfrm>
          <a:off x="6428" y="0"/>
          <a:ext cx="3842655" cy="107569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019" tIns="49340" rIns="49340" bIns="4934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3700" b="1" kern="1200" dirty="0" smtClean="0"/>
            <a:t>Echantillons =&gt; Labo</a:t>
          </a:r>
          <a:endParaRPr lang="fr-BE" sz="3700" b="1" kern="1200" dirty="0"/>
        </a:p>
      </dsp:txBody>
      <dsp:txXfrm>
        <a:off x="544275" y="0"/>
        <a:ext cx="2766962" cy="1075693"/>
      </dsp:txXfrm>
    </dsp:sp>
    <dsp:sp modelId="{80F68469-B051-4D23-AA51-3563E17876B6}">
      <dsp:nvSpPr>
        <dsp:cNvPr id="0" name=""/>
        <dsp:cNvSpPr/>
      </dsp:nvSpPr>
      <dsp:spPr>
        <a:xfrm>
          <a:off x="3464817" y="0"/>
          <a:ext cx="3842655" cy="107569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019" tIns="49340" rIns="49340" bIns="4934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3700" b="1" kern="1200" dirty="0" smtClean="0"/>
            <a:t>Labo =&gt; Echantillons</a:t>
          </a:r>
          <a:endParaRPr lang="fr-BE" sz="3700" b="1" kern="1200" dirty="0"/>
        </a:p>
      </dsp:txBody>
      <dsp:txXfrm>
        <a:off x="4002664" y="0"/>
        <a:ext cx="2766962" cy="10756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3"/>
            <a:ext cx="4300307" cy="71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2752" tIns="66377" rIns="132752" bIns="66377" numCol="1" anchor="t" anchorCtr="0" compatLnSpc="1">
            <a:prstTxWarp prst="textNoShape">
              <a:avLst/>
            </a:prstTxWarp>
          </a:bodyPr>
          <a:lstStyle>
            <a:lvl1pPr>
              <a:defRPr sz="1700" b="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6332" y="3"/>
            <a:ext cx="4300306" cy="71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2752" tIns="66377" rIns="132752" bIns="66377" numCol="1" anchor="t" anchorCtr="0" compatLnSpc="1">
            <a:prstTxWarp prst="textNoShape">
              <a:avLst/>
            </a:prstTxWarp>
          </a:bodyPr>
          <a:lstStyle>
            <a:lvl1pPr algn="r">
              <a:defRPr sz="1700" b="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10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13637171"/>
            <a:ext cx="4300307" cy="71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2752" tIns="66377" rIns="132752" bIns="66377" numCol="1" anchor="b" anchorCtr="0" compatLnSpc="1">
            <a:prstTxWarp prst="textNoShape">
              <a:avLst/>
            </a:prstTxWarp>
          </a:bodyPr>
          <a:lstStyle>
            <a:lvl1pPr>
              <a:defRPr sz="1700" b="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10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6332" y="13637171"/>
            <a:ext cx="4300306" cy="71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2752" tIns="66377" rIns="132752" bIns="66377" numCol="1" anchor="b" anchorCtr="0" compatLnSpc="1">
            <a:prstTxWarp prst="textNoShape">
              <a:avLst/>
            </a:prstTxWarp>
          </a:bodyPr>
          <a:lstStyle>
            <a:lvl1pPr algn="r">
              <a:defRPr sz="1700" b="0">
                <a:latin typeface="Times New Roman" charset="0"/>
              </a:defRPr>
            </a:lvl1pPr>
          </a:lstStyle>
          <a:p>
            <a:pPr>
              <a:defRPr/>
            </a:pPr>
            <a:fld id="{5D4855F2-8D50-44D6-88EA-321A8B9484B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89046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625" cy="718592"/>
          </a:xfrm>
          <a:prstGeom prst="rect">
            <a:avLst/>
          </a:prstGeom>
        </p:spPr>
        <p:txBody>
          <a:bodyPr vert="horz" lIns="132752" tIns="66377" rIns="132752" bIns="66377" rtlCol="0"/>
          <a:lstStyle>
            <a:lvl1pPr algn="l">
              <a:defRPr sz="17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621697" y="0"/>
            <a:ext cx="4302625" cy="718592"/>
          </a:xfrm>
          <a:prstGeom prst="rect">
            <a:avLst/>
          </a:prstGeom>
        </p:spPr>
        <p:txBody>
          <a:bodyPr vert="horz" lIns="132752" tIns="66377" rIns="132752" bIns="66377" rtlCol="0"/>
          <a:lstStyle>
            <a:lvl1pPr algn="r">
              <a:defRPr sz="1700"/>
            </a:lvl1pPr>
          </a:lstStyle>
          <a:p>
            <a:fld id="{13B224C5-B7CA-4DC4-B7BC-B7C8EEE0C8CA}" type="datetimeFigureOut">
              <a:rPr lang="fr-BE" smtClean="0"/>
              <a:t>11/02/2020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059113" y="1076325"/>
            <a:ext cx="3808412" cy="538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752" tIns="66377" rIns="132752" bIns="66377" rtlCol="0" anchor="ctr"/>
          <a:lstStyle/>
          <a:p>
            <a:endParaRPr lang="fr-BE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992202" y="6818588"/>
            <a:ext cx="7942238" cy="6460437"/>
          </a:xfrm>
          <a:prstGeom prst="rect">
            <a:avLst/>
          </a:prstGeom>
        </p:spPr>
        <p:txBody>
          <a:bodyPr vert="horz" lIns="132752" tIns="66377" rIns="132752" bIns="66377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13634878"/>
            <a:ext cx="4302625" cy="718591"/>
          </a:xfrm>
          <a:prstGeom prst="rect">
            <a:avLst/>
          </a:prstGeom>
        </p:spPr>
        <p:txBody>
          <a:bodyPr vert="horz" lIns="132752" tIns="66377" rIns="132752" bIns="66377" rtlCol="0" anchor="b"/>
          <a:lstStyle>
            <a:lvl1pPr algn="l">
              <a:defRPr sz="17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621697" y="13634878"/>
            <a:ext cx="4302625" cy="718591"/>
          </a:xfrm>
          <a:prstGeom prst="rect">
            <a:avLst/>
          </a:prstGeom>
        </p:spPr>
        <p:txBody>
          <a:bodyPr vert="horz" lIns="132752" tIns="66377" rIns="132752" bIns="66377" rtlCol="0" anchor="b"/>
          <a:lstStyle>
            <a:lvl1pPr algn="r">
              <a:defRPr sz="1700"/>
            </a:lvl1pPr>
          </a:lstStyle>
          <a:p>
            <a:fld id="{CC0088E6-1DC1-4918-9025-7CF96810549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0954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0088E6-1DC1-4918-9025-7CF968105491}" type="slidenum">
              <a:rPr lang="fr-BE" smtClean="0"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88047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059775" y="11369428"/>
            <a:ext cx="23344124" cy="7848651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119551" y="20743323"/>
            <a:ext cx="19224572" cy="9354832"/>
          </a:xfrm>
        </p:spPr>
        <p:txBody>
          <a:bodyPr/>
          <a:lstStyle>
            <a:lvl1pPr marL="0" indent="0" algn="ctr">
              <a:buNone/>
              <a:defRPr/>
            </a:lvl1pPr>
            <a:lvl2pPr marL="1830537" indent="0" algn="ctr">
              <a:buNone/>
              <a:defRPr/>
            </a:lvl2pPr>
            <a:lvl3pPr marL="3661075" indent="0" algn="ctr">
              <a:buNone/>
              <a:defRPr/>
            </a:lvl3pPr>
            <a:lvl4pPr marL="5491612" indent="0" algn="ctr">
              <a:buNone/>
              <a:defRPr/>
            </a:lvl4pPr>
            <a:lvl5pPr marL="7322149" indent="0" algn="ctr">
              <a:buNone/>
              <a:defRPr/>
            </a:lvl5pPr>
            <a:lvl6pPr marL="9152687" indent="0" algn="ctr">
              <a:buNone/>
              <a:defRPr/>
            </a:lvl6pPr>
            <a:lvl7pPr marL="10983224" indent="0" algn="ctr">
              <a:buNone/>
              <a:defRPr/>
            </a:lvl7pPr>
            <a:lvl8pPr marL="12813762" indent="0" algn="ctr">
              <a:buNone/>
              <a:defRPr/>
            </a:lvl8pPr>
            <a:lvl9pPr marL="14644299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11104E-4133-42E3-A489-D22B898631B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91722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804D01-F980-4308-806D-BF18818C34C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65448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67852" y="23520541"/>
            <a:ext cx="23344124" cy="7270331"/>
          </a:xfrm>
        </p:spPr>
        <p:txBody>
          <a:bodyPr anchor="t"/>
          <a:lstStyle>
            <a:lvl1pPr algn="l">
              <a:defRPr sz="16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167852" y="15513008"/>
            <a:ext cx="23344124" cy="8007533"/>
          </a:xfrm>
        </p:spPr>
        <p:txBody>
          <a:bodyPr anchor="b"/>
          <a:lstStyle>
            <a:lvl1pPr marL="0" indent="0">
              <a:buNone/>
              <a:defRPr sz="8000"/>
            </a:lvl1pPr>
            <a:lvl2pPr marL="1830537" indent="0">
              <a:buNone/>
              <a:defRPr sz="7200"/>
            </a:lvl2pPr>
            <a:lvl3pPr marL="3661075" indent="0">
              <a:buNone/>
              <a:defRPr sz="6400"/>
            </a:lvl3pPr>
            <a:lvl4pPr marL="5491612" indent="0">
              <a:buNone/>
              <a:defRPr sz="5600"/>
            </a:lvl4pPr>
            <a:lvl5pPr marL="7322149" indent="0">
              <a:buNone/>
              <a:defRPr sz="5600"/>
            </a:lvl5pPr>
            <a:lvl6pPr marL="9152687" indent="0">
              <a:buNone/>
              <a:defRPr sz="5600"/>
            </a:lvl6pPr>
            <a:lvl7pPr marL="10983224" indent="0">
              <a:buNone/>
              <a:defRPr sz="5600"/>
            </a:lvl7pPr>
            <a:lvl8pPr marL="12813762" indent="0">
              <a:buNone/>
              <a:defRPr sz="5600"/>
            </a:lvl8pPr>
            <a:lvl9pPr marL="14644299" indent="0">
              <a:buNone/>
              <a:defRPr sz="5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CD158C-D2AF-4BDC-842E-842F1C5CB61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13580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059776" y="10575027"/>
            <a:ext cx="11366910" cy="21963519"/>
          </a:xfrm>
        </p:spPr>
        <p:txBody>
          <a:bodyPr/>
          <a:lstStyle>
            <a:lvl1pPr>
              <a:defRPr sz="11200"/>
            </a:lvl1pPr>
            <a:lvl2pPr>
              <a:defRPr sz="9600"/>
            </a:lvl2pPr>
            <a:lvl3pPr>
              <a:defRPr sz="80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4036989" y="10575027"/>
            <a:ext cx="11366910" cy="21963519"/>
          </a:xfrm>
        </p:spPr>
        <p:txBody>
          <a:bodyPr/>
          <a:lstStyle>
            <a:lvl1pPr>
              <a:defRPr sz="11200"/>
            </a:lvl1pPr>
            <a:lvl2pPr>
              <a:defRPr sz="9600"/>
            </a:lvl2pPr>
            <a:lvl3pPr>
              <a:defRPr sz="80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A69333-838C-424C-ADC0-163061DBF91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94689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3184" y="1468050"/>
            <a:ext cx="24717307" cy="6100977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73184" y="8191837"/>
            <a:ext cx="12136149" cy="3419089"/>
          </a:xfrm>
        </p:spPr>
        <p:txBody>
          <a:bodyPr anchor="b"/>
          <a:lstStyle>
            <a:lvl1pPr marL="0" indent="0">
              <a:buNone/>
              <a:defRPr sz="9600" b="1"/>
            </a:lvl1pPr>
            <a:lvl2pPr marL="1830537" indent="0">
              <a:buNone/>
              <a:defRPr sz="8000" b="1"/>
            </a:lvl2pPr>
            <a:lvl3pPr marL="3661075" indent="0">
              <a:buNone/>
              <a:defRPr sz="7200" b="1"/>
            </a:lvl3pPr>
            <a:lvl4pPr marL="5491612" indent="0">
              <a:buNone/>
              <a:defRPr sz="6400" b="1"/>
            </a:lvl4pPr>
            <a:lvl5pPr marL="7322149" indent="0">
              <a:buNone/>
              <a:defRPr sz="6400" b="1"/>
            </a:lvl5pPr>
            <a:lvl6pPr marL="9152687" indent="0">
              <a:buNone/>
              <a:defRPr sz="6400" b="1"/>
            </a:lvl6pPr>
            <a:lvl7pPr marL="10983224" indent="0">
              <a:buNone/>
              <a:defRPr sz="6400" b="1"/>
            </a:lvl7pPr>
            <a:lvl8pPr marL="12813762" indent="0">
              <a:buNone/>
              <a:defRPr sz="6400" b="1"/>
            </a:lvl8pPr>
            <a:lvl9pPr marL="14644299" indent="0">
              <a:buNone/>
              <a:defRPr sz="64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373184" y="11610927"/>
            <a:ext cx="12136149" cy="21086503"/>
          </a:xfrm>
        </p:spPr>
        <p:txBody>
          <a:bodyPr/>
          <a:lstStyle>
            <a:lvl1pPr>
              <a:defRPr sz="9600"/>
            </a:lvl1pPr>
            <a:lvl2pPr>
              <a:defRPr sz="8000"/>
            </a:lvl2pPr>
            <a:lvl3pPr>
              <a:defRPr sz="7200"/>
            </a:lvl3pPr>
            <a:lvl4pPr>
              <a:defRPr sz="6400"/>
            </a:lvl4pPr>
            <a:lvl5pPr>
              <a:defRPr sz="6400"/>
            </a:lvl5pPr>
            <a:lvl6pPr>
              <a:defRPr sz="6400"/>
            </a:lvl6pPr>
            <a:lvl7pPr>
              <a:defRPr sz="6400"/>
            </a:lvl7pPr>
            <a:lvl8pPr>
              <a:defRPr sz="6400"/>
            </a:lvl8pPr>
            <a:lvl9pPr>
              <a:defRPr sz="6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13954348" y="8191837"/>
            <a:ext cx="12136145" cy="3419089"/>
          </a:xfrm>
        </p:spPr>
        <p:txBody>
          <a:bodyPr anchor="b"/>
          <a:lstStyle>
            <a:lvl1pPr marL="0" indent="0">
              <a:buNone/>
              <a:defRPr sz="9600" b="1"/>
            </a:lvl1pPr>
            <a:lvl2pPr marL="1830537" indent="0">
              <a:buNone/>
              <a:defRPr sz="8000" b="1"/>
            </a:lvl2pPr>
            <a:lvl3pPr marL="3661075" indent="0">
              <a:buNone/>
              <a:defRPr sz="7200" b="1"/>
            </a:lvl3pPr>
            <a:lvl4pPr marL="5491612" indent="0">
              <a:buNone/>
              <a:defRPr sz="6400" b="1"/>
            </a:lvl4pPr>
            <a:lvl5pPr marL="7322149" indent="0">
              <a:buNone/>
              <a:defRPr sz="6400" b="1"/>
            </a:lvl5pPr>
            <a:lvl6pPr marL="9152687" indent="0">
              <a:buNone/>
              <a:defRPr sz="6400" b="1"/>
            </a:lvl6pPr>
            <a:lvl7pPr marL="10983224" indent="0">
              <a:buNone/>
              <a:defRPr sz="6400" b="1"/>
            </a:lvl7pPr>
            <a:lvl8pPr marL="12813762" indent="0">
              <a:buNone/>
              <a:defRPr sz="6400" b="1"/>
            </a:lvl8pPr>
            <a:lvl9pPr marL="14644299" indent="0">
              <a:buNone/>
              <a:defRPr sz="64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13954348" y="11610927"/>
            <a:ext cx="12136145" cy="21086503"/>
          </a:xfrm>
        </p:spPr>
        <p:txBody>
          <a:bodyPr/>
          <a:lstStyle>
            <a:lvl1pPr>
              <a:defRPr sz="9600"/>
            </a:lvl1pPr>
            <a:lvl2pPr>
              <a:defRPr sz="8000"/>
            </a:lvl2pPr>
            <a:lvl3pPr>
              <a:defRPr sz="7200"/>
            </a:lvl3pPr>
            <a:lvl4pPr>
              <a:defRPr sz="6400"/>
            </a:lvl4pPr>
            <a:lvl5pPr>
              <a:defRPr sz="6400"/>
            </a:lvl5pPr>
            <a:lvl6pPr>
              <a:defRPr sz="6400"/>
            </a:lvl6pPr>
            <a:lvl7pPr>
              <a:defRPr sz="6400"/>
            </a:lvl7pPr>
            <a:lvl8pPr>
              <a:defRPr sz="6400"/>
            </a:lvl8pPr>
            <a:lvl9pPr>
              <a:defRPr sz="6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F60679-CFCC-4A68-898F-DF4806B41D7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64786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600F02-EDD3-4077-B5FB-D282E9EB2DB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89942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86EAEC-4CD3-4009-ACA4-CABE86A351B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125567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3184" y="1455340"/>
            <a:ext cx="9033771" cy="6202660"/>
          </a:xfrm>
        </p:spPr>
        <p:txBody>
          <a:bodyPr anchor="b"/>
          <a:lstStyle>
            <a:lvl1pPr algn="l">
              <a:defRPr sz="8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37536" y="1455339"/>
            <a:ext cx="15352955" cy="31242089"/>
          </a:xfrm>
        </p:spPr>
        <p:txBody>
          <a:bodyPr/>
          <a:lstStyle>
            <a:lvl1pPr>
              <a:defRPr sz="12800"/>
            </a:lvl1pPr>
            <a:lvl2pPr>
              <a:defRPr sz="11200"/>
            </a:lvl2pPr>
            <a:lvl3pPr>
              <a:defRPr sz="9600"/>
            </a:lvl3pPr>
            <a:lvl4pPr>
              <a:defRPr sz="8000"/>
            </a:lvl4pPr>
            <a:lvl5pPr>
              <a:defRPr sz="8000"/>
            </a:lvl5pPr>
            <a:lvl6pPr>
              <a:defRPr sz="8000"/>
            </a:lvl6pPr>
            <a:lvl7pPr>
              <a:defRPr sz="8000"/>
            </a:lvl7pPr>
            <a:lvl8pPr>
              <a:defRPr sz="8000"/>
            </a:lvl8pPr>
            <a:lvl9pPr>
              <a:defRPr sz="8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73184" y="7658000"/>
            <a:ext cx="9033771" cy="25039428"/>
          </a:xfrm>
        </p:spPr>
        <p:txBody>
          <a:bodyPr/>
          <a:lstStyle>
            <a:lvl1pPr marL="0" indent="0">
              <a:buNone/>
              <a:defRPr sz="5600"/>
            </a:lvl1pPr>
            <a:lvl2pPr marL="1830537" indent="0">
              <a:buNone/>
              <a:defRPr sz="4800"/>
            </a:lvl2pPr>
            <a:lvl3pPr marL="3661075" indent="0">
              <a:buNone/>
              <a:defRPr sz="4000"/>
            </a:lvl3pPr>
            <a:lvl4pPr marL="5491612" indent="0">
              <a:buNone/>
              <a:defRPr sz="3600"/>
            </a:lvl4pPr>
            <a:lvl5pPr marL="7322149" indent="0">
              <a:buNone/>
              <a:defRPr sz="3600"/>
            </a:lvl5pPr>
            <a:lvl6pPr marL="9152687" indent="0">
              <a:buNone/>
              <a:defRPr sz="3600"/>
            </a:lvl6pPr>
            <a:lvl7pPr marL="10983224" indent="0">
              <a:buNone/>
              <a:defRPr sz="3600"/>
            </a:lvl7pPr>
            <a:lvl8pPr marL="12813762" indent="0">
              <a:buNone/>
              <a:defRPr sz="3600"/>
            </a:lvl8pPr>
            <a:lvl9pPr marL="14644299" indent="0">
              <a:buNone/>
              <a:defRPr sz="3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CBF178-02B9-44CB-AAAF-2B31F76583D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81408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84662" y="25624105"/>
            <a:ext cx="16478205" cy="3025068"/>
          </a:xfrm>
        </p:spPr>
        <p:txBody>
          <a:bodyPr anchor="b"/>
          <a:lstStyle>
            <a:lvl1pPr algn="l">
              <a:defRPr sz="8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384662" y="3272922"/>
            <a:ext cx="16478205" cy="21963519"/>
          </a:xfrm>
        </p:spPr>
        <p:txBody>
          <a:bodyPr lIns="366107" tIns="183054" rIns="366107" bIns="183054"/>
          <a:lstStyle>
            <a:lvl1pPr marL="0" indent="0">
              <a:buNone/>
              <a:defRPr sz="12800"/>
            </a:lvl1pPr>
            <a:lvl2pPr marL="1830537" indent="0">
              <a:buNone/>
              <a:defRPr sz="11200"/>
            </a:lvl2pPr>
            <a:lvl3pPr marL="3661075" indent="0">
              <a:buNone/>
              <a:defRPr sz="9600"/>
            </a:lvl3pPr>
            <a:lvl4pPr marL="5491612" indent="0">
              <a:buNone/>
              <a:defRPr sz="8000"/>
            </a:lvl4pPr>
            <a:lvl5pPr marL="7322149" indent="0">
              <a:buNone/>
              <a:defRPr sz="8000"/>
            </a:lvl5pPr>
            <a:lvl6pPr marL="9152687" indent="0">
              <a:buNone/>
              <a:defRPr sz="8000"/>
            </a:lvl6pPr>
            <a:lvl7pPr marL="10983224" indent="0">
              <a:buNone/>
              <a:defRPr sz="8000"/>
            </a:lvl7pPr>
            <a:lvl8pPr marL="12813762" indent="0">
              <a:buNone/>
              <a:defRPr sz="8000"/>
            </a:lvl8pPr>
            <a:lvl9pPr marL="14644299" indent="0">
              <a:buNone/>
              <a:defRPr sz="8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384662" y="28649173"/>
            <a:ext cx="16478205" cy="4296105"/>
          </a:xfrm>
        </p:spPr>
        <p:txBody>
          <a:bodyPr/>
          <a:lstStyle>
            <a:lvl1pPr marL="0" indent="0">
              <a:buNone/>
              <a:defRPr sz="5600"/>
            </a:lvl1pPr>
            <a:lvl2pPr marL="1830537" indent="0">
              <a:buNone/>
              <a:defRPr sz="4800"/>
            </a:lvl2pPr>
            <a:lvl3pPr marL="3661075" indent="0">
              <a:buNone/>
              <a:defRPr sz="4000"/>
            </a:lvl3pPr>
            <a:lvl4pPr marL="5491612" indent="0">
              <a:buNone/>
              <a:defRPr sz="3600"/>
            </a:lvl4pPr>
            <a:lvl5pPr marL="7322149" indent="0">
              <a:buNone/>
              <a:defRPr sz="3600"/>
            </a:lvl5pPr>
            <a:lvl6pPr marL="9152687" indent="0">
              <a:buNone/>
              <a:defRPr sz="3600"/>
            </a:lvl6pPr>
            <a:lvl7pPr marL="10983224" indent="0">
              <a:buNone/>
              <a:defRPr sz="3600"/>
            </a:lvl7pPr>
            <a:lvl8pPr marL="12813762" indent="0">
              <a:buNone/>
              <a:defRPr sz="3600"/>
            </a:lvl8pPr>
            <a:lvl9pPr marL="14644299" indent="0">
              <a:buNone/>
              <a:defRPr sz="3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6CFE8D-EFE3-4F64-85AD-95AF90819A0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68737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F4DDF3-3328-4F43-8CA9-3CC44C3AC56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97525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19567870" y="3253854"/>
            <a:ext cx="5836031" cy="29284692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059778" y="3253854"/>
            <a:ext cx="16897789" cy="29284692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E0E269-A383-4368-9EFF-79AB3215251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55709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69572" y="3806760"/>
            <a:ext cx="25740836" cy="7130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17620" tIns="208810" rIns="417620" bIns="20881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69572" y="12367192"/>
            <a:ext cx="25740836" cy="256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17620" tIns="208810" rIns="417620" bIns="2088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269571" y="39001773"/>
            <a:ext cx="6312829" cy="2853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7620" tIns="208810" rIns="417620" bIns="208810" numCol="1" anchor="t" anchorCtr="0" compatLnSpc="1">
            <a:prstTxWarp prst="textNoShape">
              <a:avLst/>
            </a:prstTxWarp>
          </a:bodyPr>
          <a:lstStyle>
            <a:lvl1pPr>
              <a:defRPr sz="6400" b="0"/>
            </a:lvl1pPr>
          </a:lstStyle>
          <a:p>
            <a:endParaRPr lang="fr-FR" alt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343384" y="39001773"/>
            <a:ext cx="9593212" cy="2853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7620" tIns="208810" rIns="417620" bIns="208810" numCol="1" anchor="t" anchorCtr="0" compatLnSpc="1">
            <a:prstTxWarp prst="textNoShape">
              <a:avLst/>
            </a:prstTxWarp>
          </a:bodyPr>
          <a:lstStyle>
            <a:lvl1pPr algn="ctr">
              <a:defRPr sz="6400" b="0"/>
            </a:lvl1pPr>
          </a:lstStyle>
          <a:p>
            <a:endParaRPr lang="fr-FR" alt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697579" y="39001773"/>
            <a:ext cx="6312829" cy="2853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7620" tIns="208810" rIns="417620" bIns="208810" numCol="1" anchor="t" anchorCtr="0" compatLnSpc="1">
            <a:prstTxWarp prst="textNoShape">
              <a:avLst/>
            </a:prstTxWarp>
          </a:bodyPr>
          <a:lstStyle>
            <a:lvl1pPr algn="r">
              <a:defRPr sz="6400" b="0"/>
            </a:lvl1pPr>
          </a:lstStyle>
          <a:p>
            <a:fld id="{C192B5E6-FBF0-467C-A5F5-16B868D3DFB5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75915" rtl="0" eaLnBrk="0" fontAlgn="base" hangingPunct="0">
        <a:spcBef>
          <a:spcPct val="0"/>
        </a:spcBef>
        <a:spcAft>
          <a:spcPct val="0"/>
        </a:spcAft>
        <a:defRPr sz="20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175915" rtl="0" eaLnBrk="0" fontAlgn="base" hangingPunct="0">
        <a:spcBef>
          <a:spcPct val="0"/>
        </a:spcBef>
        <a:spcAft>
          <a:spcPct val="0"/>
        </a:spcAft>
        <a:defRPr sz="20000">
          <a:solidFill>
            <a:schemeClr val="tx2"/>
          </a:solidFill>
          <a:latin typeface="Times New Roman" charset="0"/>
        </a:defRPr>
      </a:lvl2pPr>
      <a:lvl3pPr algn="ctr" defTabSz="4175915" rtl="0" eaLnBrk="0" fontAlgn="base" hangingPunct="0">
        <a:spcBef>
          <a:spcPct val="0"/>
        </a:spcBef>
        <a:spcAft>
          <a:spcPct val="0"/>
        </a:spcAft>
        <a:defRPr sz="20000">
          <a:solidFill>
            <a:schemeClr val="tx2"/>
          </a:solidFill>
          <a:latin typeface="Times New Roman" charset="0"/>
        </a:defRPr>
      </a:lvl3pPr>
      <a:lvl4pPr algn="ctr" defTabSz="4175915" rtl="0" eaLnBrk="0" fontAlgn="base" hangingPunct="0">
        <a:spcBef>
          <a:spcPct val="0"/>
        </a:spcBef>
        <a:spcAft>
          <a:spcPct val="0"/>
        </a:spcAft>
        <a:defRPr sz="20000">
          <a:solidFill>
            <a:schemeClr val="tx2"/>
          </a:solidFill>
          <a:latin typeface="Times New Roman" charset="0"/>
        </a:defRPr>
      </a:lvl4pPr>
      <a:lvl5pPr algn="ctr" defTabSz="4175915" rtl="0" eaLnBrk="0" fontAlgn="base" hangingPunct="0">
        <a:spcBef>
          <a:spcPct val="0"/>
        </a:spcBef>
        <a:spcAft>
          <a:spcPct val="0"/>
        </a:spcAft>
        <a:defRPr sz="20000">
          <a:solidFill>
            <a:schemeClr val="tx2"/>
          </a:solidFill>
          <a:latin typeface="Times New Roman" charset="0"/>
        </a:defRPr>
      </a:lvl5pPr>
      <a:lvl6pPr marL="1830537" algn="ctr" rtl="0" fontAlgn="base">
        <a:spcBef>
          <a:spcPct val="0"/>
        </a:spcBef>
        <a:spcAft>
          <a:spcPct val="0"/>
        </a:spcAft>
        <a:defRPr sz="17600">
          <a:solidFill>
            <a:schemeClr val="tx2"/>
          </a:solidFill>
          <a:latin typeface="Times New Roman" charset="0"/>
        </a:defRPr>
      </a:lvl6pPr>
      <a:lvl7pPr marL="3661075" algn="ctr" rtl="0" fontAlgn="base">
        <a:spcBef>
          <a:spcPct val="0"/>
        </a:spcBef>
        <a:spcAft>
          <a:spcPct val="0"/>
        </a:spcAft>
        <a:defRPr sz="17600">
          <a:solidFill>
            <a:schemeClr val="tx2"/>
          </a:solidFill>
          <a:latin typeface="Times New Roman" charset="0"/>
        </a:defRPr>
      </a:lvl7pPr>
      <a:lvl8pPr marL="5491612" algn="ctr" rtl="0" fontAlgn="base">
        <a:spcBef>
          <a:spcPct val="0"/>
        </a:spcBef>
        <a:spcAft>
          <a:spcPct val="0"/>
        </a:spcAft>
        <a:defRPr sz="17600">
          <a:solidFill>
            <a:schemeClr val="tx2"/>
          </a:solidFill>
          <a:latin typeface="Times New Roman" charset="0"/>
        </a:defRPr>
      </a:lvl8pPr>
      <a:lvl9pPr marL="7322149" algn="ctr" rtl="0" fontAlgn="base">
        <a:spcBef>
          <a:spcPct val="0"/>
        </a:spcBef>
        <a:spcAft>
          <a:spcPct val="0"/>
        </a:spcAft>
        <a:defRPr sz="17600">
          <a:solidFill>
            <a:schemeClr val="tx2"/>
          </a:solidFill>
          <a:latin typeface="Times New Roman" charset="0"/>
        </a:defRPr>
      </a:lvl9pPr>
    </p:titleStyle>
    <p:bodyStyle>
      <a:lvl1pPr marL="1563584" indent="-1563584" algn="l" defTabSz="4175915" rtl="0" eaLnBrk="0" fontAlgn="base" hangingPunct="0">
        <a:spcBef>
          <a:spcPct val="20000"/>
        </a:spcBef>
        <a:spcAft>
          <a:spcPct val="0"/>
        </a:spcAft>
        <a:buChar char="•"/>
        <a:defRPr sz="14800">
          <a:solidFill>
            <a:schemeClr val="tx1"/>
          </a:solidFill>
          <a:latin typeface="+mn-lt"/>
          <a:ea typeface="+mn-ea"/>
          <a:cs typeface="+mn-cs"/>
        </a:defRPr>
      </a:lvl1pPr>
      <a:lvl2pPr marL="3394121" indent="-1302989" algn="l" defTabSz="4175915" rtl="0" eaLnBrk="0" fontAlgn="base" hangingPunct="0">
        <a:spcBef>
          <a:spcPct val="20000"/>
        </a:spcBef>
        <a:spcAft>
          <a:spcPct val="0"/>
        </a:spcAft>
        <a:buChar char="–"/>
        <a:defRPr sz="12800">
          <a:solidFill>
            <a:schemeClr val="tx1"/>
          </a:solidFill>
          <a:latin typeface="+mn-lt"/>
        </a:defRPr>
      </a:lvl2pPr>
      <a:lvl3pPr marL="5218305" indent="-1042389" algn="l" defTabSz="4175915" rtl="0" eaLnBrk="0" fontAlgn="base" hangingPunct="0">
        <a:spcBef>
          <a:spcPct val="20000"/>
        </a:spcBef>
        <a:spcAft>
          <a:spcPct val="0"/>
        </a:spcAft>
        <a:buChar char="•"/>
        <a:defRPr sz="10800">
          <a:solidFill>
            <a:schemeClr val="tx1"/>
          </a:solidFill>
          <a:latin typeface="+mn-lt"/>
        </a:defRPr>
      </a:lvl3pPr>
      <a:lvl4pPr marL="7309437" indent="-1042389" algn="l" defTabSz="4175915" rtl="0" eaLnBrk="0" fontAlgn="base" hangingPunct="0">
        <a:spcBef>
          <a:spcPct val="20000"/>
        </a:spcBef>
        <a:spcAft>
          <a:spcPct val="0"/>
        </a:spcAft>
        <a:buChar char="–"/>
        <a:defRPr sz="9200">
          <a:solidFill>
            <a:schemeClr val="tx1"/>
          </a:solidFill>
          <a:latin typeface="+mn-lt"/>
        </a:defRPr>
      </a:lvl4pPr>
      <a:lvl5pPr marL="9394216" indent="-1042389" algn="l" defTabSz="4175915" rtl="0" eaLnBrk="0" fontAlgn="base" hangingPunct="0">
        <a:spcBef>
          <a:spcPct val="20000"/>
        </a:spcBef>
        <a:spcAft>
          <a:spcPct val="0"/>
        </a:spcAft>
        <a:buChar char="»"/>
        <a:defRPr sz="9200">
          <a:solidFill>
            <a:schemeClr val="tx1"/>
          </a:solidFill>
          <a:latin typeface="+mn-lt"/>
        </a:defRPr>
      </a:lvl5pPr>
      <a:lvl6pPr marL="10067955" indent="-915269" algn="l" rtl="0" fontAlgn="base">
        <a:spcBef>
          <a:spcPct val="20000"/>
        </a:spcBef>
        <a:spcAft>
          <a:spcPct val="0"/>
        </a:spcAft>
        <a:buChar char="»"/>
        <a:defRPr sz="8000">
          <a:solidFill>
            <a:schemeClr val="tx1"/>
          </a:solidFill>
          <a:latin typeface="+mn-lt"/>
        </a:defRPr>
      </a:lvl6pPr>
      <a:lvl7pPr marL="11898493" indent="-915269" algn="l" rtl="0" fontAlgn="base">
        <a:spcBef>
          <a:spcPct val="20000"/>
        </a:spcBef>
        <a:spcAft>
          <a:spcPct val="0"/>
        </a:spcAft>
        <a:buChar char="»"/>
        <a:defRPr sz="8000">
          <a:solidFill>
            <a:schemeClr val="tx1"/>
          </a:solidFill>
          <a:latin typeface="+mn-lt"/>
        </a:defRPr>
      </a:lvl7pPr>
      <a:lvl8pPr marL="13729030" indent="-915269" algn="l" rtl="0" fontAlgn="base">
        <a:spcBef>
          <a:spcPct val="20000"/>
        </a:spcBef>
        <a:spcAft>
          <a:spcPct val="0"/>
        </a:spcAft>
        <a:buChar char="»"/>
        <a:defRPr sz="8000">
          <a:solidFill>
            <a:schemeClr val="tx1"/>
          </a:solidFill>
          <a:latin typeface="+mn-lt"/>
        </a:defRPr>
      </a:lvl8pPr>
      <a:lvl9pPr marL="15559568" indent="-915269" algn="l" rtl="0" fontAlgn="base">
        <a:spcBef>
          <a:spcPct val="20000"/>
        </a:spcBef>
        <a:spcAft>
          <a:spcPct val="0"/>
        </a:spcAft>
        <a:buChar char="»"/>
        <a:defRPr sz="8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3661075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1pPr>
      <a:lvl2pPr marL="1830537" algn="l" defTabSz="3661075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2pPr>
      <a:lvl3pPr marL="3661075" algn="l" defTabSz="3661075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5491612" algn="l" defTabSz="3661075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4pPr>
      <a:lvl5pPr marL="7322149" algn="l" defTabSz="3661075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5pPr>
      <a:lvl6pPr marL="9152687" algn="l" defTabSz="3661075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6pPr>
      <a:lvl7pPr marL="10983224" algn="l" defTabSz="3661075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7pPr>
      <a:lvl8pPr marL="12813762" algn="l" defTabSz="3661075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8pPr>
      <a:lvl9pPr marL="14644299" algn="l" defTabSz="3661075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diagramLayout" Target="../diagrams/layout1.xml"/><Relationship Id="rId26" Type="http://schemas.microsoft.com/office/2007/relationships/diagramDrawing" Target="../diagrams/drawing2.xml"/><Relationship Id="rId3" Type="http://schemas.openxmlformats.org/officeDocument/2006/relationships/image" Target="../media/image1.png"/><Relationship Id="rId21" Type="http://schemas.microsoft.com/office/2007/relationships/diagramDrawing" Target="../diagrams/drawing1.xml"/><Relationship Id="rId34" Type="http://schemas.openxmlformats.org/officeDocument/2006/relationships/image" Target="../media/image22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diagramData" Target="../diagrams/data1.xml"/><Relationship Id="rId25" Type="http://schemas.openxmlformats.org/officeDocument/2006/relationships/diagramColors" Target="../diagrams/colors2.xml"/><Relationship Id="rId3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diagramColors" Target="../diagrams/colors1.xml"/><Relationship Id="rId29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diagramQuickStyle" Target="../diagrams/quickStyle2.xml"/><Relationship Id="rId32" Type="http://schemas.openxmlformats.org/officeDocument/2006/relationships/image" Target="../media/image20.png"/><Relationship Id="rId37" Type="http://schemas.openxmlformats.org/officeDocument/2006/relationships/image" Target="../media/image25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diagramLayout" Target="../diagrams/layout2.xml"/><Relationship Id="rId28" Type="http://schemas.openxmlformats.org/officeDocument/2006/relationships/image" Target="../media/image16.png"/><Relationship Id="rId36" Type="http://schemas.openxmlformats.org/officeDocument/2006/relationships/image" Target="../media/image24.png"/><Relationship Id="rId10" Type="http://schemas.openxmlformats.org/officeDocument/2006/relationships/image" Target="../media/image8.png"/><Relationship Id="rId19" Type="http://schemas.openxmlformats.org/officeDocument/2006/relationships/diagramQuickStyle" Target="../diagrams/quickStyle1.xml"/><Relationship Id="rId31" Type="http://schemas.openxmlformats.org/officeDocument/2006/relationships/image" Target="../media/image19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diagramData" Target="../diagrams/data2.xml"/><Relationship Id="rId27" Type="http://schemas.openxmlformats.org/officeDocument/2006/relationships/image" Target="../media/image15.png"/><Relationship Id="rId30" Type="http://schemas.openxmlformats.org/officeDocument/2006/relationships/image" Target="../media/image18.png"/><Relationship Id="rId35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à coins arrondis 73"/>
          <p:cNvSpPr/>
          <p:nvPr/>
        </p:nvSpPr>
        <p:spPr bwMode="auto">
          <a:xfrm>
            <a:off x="21785609" y="23852534"/>
            <a:ext cx="8155610" cy="9292844"/>
          </a:xfrm>
          <a:prstGeom prst="roundRect">
            <a:avLst/>
          </a:prstGeom>
          <a:gradFill flip="none" rotWithShape="1">
            <a:gsLst>
              <a:gs pos="85000">
                <a:srgbClr val="FFC000"/>
              </a:gs>
              <a:gs pos="100000">
                <a:schemeClr val="accent6">
                  <a:tint val="15000"/>
                  <a:satMod val="350000"/>
                </a:schemeClr>
              </a:gs>
            </a:gsLst>
            <a:lin ang="18900000" scaled="1"/>
            <a:tileRect/>
          </a:gradFill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BE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73" name="Rectangle à coins arrondis 72"/>
          <p:cNvSpPr/>
          <p:nvPr/>
        </p:nvSpPr>
        <p:spPr bwMode="auto">
          <a:xfrm>
            <a:off x="234331" y="23542436"/>
            <a:ext cx="9920060" cy="11831378"/>
          </a:xfrm>
          <a:prstGeom prst="roundRect">
            <a:avLst/>
          </a:prstGeom>
          <a:gradFill flip="none" rotWithShape="1">
            <a:gsLst>
              <a:gs pos="85000">
                <a:srgbClr val="99CCFF"/>
              </a:gs>
              <a:gs pos="100000">
                <a:schemeClr val="accent6">
                  <a:tint val="15000"/>
                  <a:satMod val="350000"/>
                </a:schemeClr>
              </a:gs>
            </a:gsLst>
            <a:lin ang="18900000" scaled="1"/>
            <a:tileRect/>
          </a:gradFill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BE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5" name="Rectangle à coins arrondis 64"/>
          <p:cNvSpPr/>
          <p:nvPr/>
        </p:nvSpPr>
        <p:spPr bwMode="auto">
          <a:xfrm>
            <a:off x="21633209" y="7434710"/>
            <a:ext cx="8155610" cy="11831378"/>
          </a:xfrm>
          <a:prstGeom prst="roundRect">
            <a:avLst/>
          </a:prstGeom>
          <a:gradFill flip="none" rotWithShape="1">
            <a:gsLst>
              <a:gs pos="85000">
                <a:srgbClr val="FFC000"/>
              </a:gs>
              <a:gs pos="100000">
                <a:schemeClr val="accent6">
                  <a:tint val="15000"/>
                  <a:satMod val="350000"/>
                </a:schemeClr>
              </a:gs>
            </a:gsLst>
            <a:lin ang="18900000" scaled="1"/>
            <a:tileRect/>
          </a:gradFill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BE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" name="Rectangle à coins arrondis 2"/>
          <p:cNvSpPr/>
          <p:nvPr/>
        </p:nvSpPr>
        <p:spPr bwMode="auto">
          <a:xfrm>
            <a:off x="9105505" y="7355724"/>
            <a:ext cx="12011145" cy="11910364"/>
          </a:xfrm>
          <a:prstGeom prst="roundRect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BE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5" name="Rectangle à coins arrondis 14"/>
          <p:cNvSpPr/>
          <p:nvPr/>
        </p:nvSpPr>
        <p:spPr bwMode="auto">
          <a:xfrm>
            <a:off x="666379" y="7290694"/>
            <a:ext cx="8155610" cy="11831378"/>
          </a:xfrm>
          <a:prstGeom prst="roundRect">
            <a:avLst/>
          </a:prstGeom>
          <a:gradFill flip="none" rotWithShape="1">
            <a:gsLst>
              <a:gs pos="85000">
                <a:srgbClr val="99CCFF"/>
              </a:gs>
              <a:gs pos="100000">
                <a:schemeClr val="accent6">
                  <a:tint val="15000"/>
                  <a:satMod val="350000"/>
                </a:schemeClr>
              </a:gs>
            </a:gsLst>
            <a:lin ang="18900000" scaled="1"/>
            <a:tileRect/>
          </a:gradFill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BE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065" name="Rectangle à coins arrondis 2064"/>
          <p:cNvSpPr/>
          <p:nvPr/>
        </p:nvSpPr>
        <p:spPr bwMode="auto">
          <a:xfrm>
            <a:off x="837715" y="35661846"/>
            <a:ext cx="17317606" cy="2815287"/>
          </a:xfrm>
          <a:prstGeom prst="roundRect">
            <a:avLst/>
          </a:prstGeom>
          <a:solidFill>
            <a:srgbClr val="99CCFF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BE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061" name="Rectangle à coins arrondis 2060"/>
          <p:cNvSpPr/>
          <p:nvPr/>
        </p:nvSpPr>
        <p:spPr bwMode="auto">
          <a:xfrm>
            <a:off x="11611596" y="26947378"/>
            <a:ext cx="8820326" cy="7202300"/>
          </a:xfrm>
          <a:prstGeom prst="roundRect">
            <a:avLst/>
          </a:prstGeom>
          <a:solidFill>
            <a:srgbClr val="FF99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BE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058" name="Ellipse 2057"/>
          <p:cNvSpPr/>
          <p:nvPr/>
        </p:nvSpPr>
        <p:spPr bwMode="auto">
          <a:xfrm>
            <a:off x="10249934" y="22082241"/>
            <a:ext cx="9947803" cy="3714509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BE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973284" y="1746078"/>
            <a:ext cx="27806607" cy="4339650"/>
          </a:xfrm>
          <a:prstGeom prst="rect">
            <a:avLst/>
          </a:prstGeom>
          <a:noFill/>
          <a:ln w="317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BE" sz="6000" dirty="0" smtClean="0"/>
              <a:t>Echantillons « standards »</a:t>
            </a:r>
          </a:p>
          <a:p>
            <a:pPr algn="ctr"/>
            <a:endParaRPr lang="fr-BE" dirty="0" smtClean="0"/>
          </a:p>
          <a:p>
            <a:pPr algn="ctr"/>
            <a:endParaRPr lang="fr-BE" dirty="0"/>
          </a:p>
        </p:txBody>
      </p:sp>
      <p:sp>
        <p:nvSpPr>
          <p:cNvPr id="2052" name="Rectangle 134"/>
          <p:cNvSpPr>
            <a:spLocks noChangeArrowheads="1"/>
          </p:cNvSpPr>
          <p:nvPr/>
        </p:nvSpPr>
        <p:spPr bwMode="auto">
          <a:xfrm>
            <a:off x="774709" y="305918"/>
            <a:ext cx="28274342" cy="1347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412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4841" tIns="57418" rIns="114841" bIns="57418">
            <a:spAutoFit/>
          </a:bodyPr>
          <a:lstStyle>
            <a:lvl1pPr defTabSz="285750"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285750"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285750"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285750"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285750"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28575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28575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28575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28575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hu-HU" sz="8000" dirty="0" smtClean="0">
                <a:solidFill>
                  <a:srgbClr val="009A44"/>
                </a:solidFill>
                <a:latin typeface="Calibri" pitchFamily="34" charset="0"/>
              </a:rPr>
              <a:t>P</a:t>
            </a:r>
            <a:r>
              <a:rPr lang="fr-BE" sz="8000" dirty="0" smtClean="0">
                <a:solidFill>
                  <a:srgbClr val="009A44"/>
                </a:solidFill>
                <a:latin typeface="Calibri" pitchFamily="34" charset="0"/>
              </a:rPr>
              <a:t>rincipe général d’établissement d’un modèle NIR</a:t>
            </a:r>
            <a:endParaRPr lang="fr-BE" sz="8000" dirty="0">
              <a:solidFill>
                <a:srgbClr val="009A44"/>
              </a:solidFill>
              <a:latin typeface="Calibri" pitchFamily="34" charset="0"/>
            </a:endParaRPr>
          </a:p>
        </p:txBody>
      </p:sp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0" y="0"/>
            <a:ext cx="302799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BE"/>
          </a:p>
        </p:txBody>
      </p:sp>
      <p:sp>
        <p:nvSpPr>
          <p:cNvPr id="8" name="Rectangle 7"/>
          <p:cNvSpPr/>
          <p:nvPr/>
        </p:nvSpPr>
        <p:spPr>
          <a:xfrm>
            <a:off x="-1" y="38613892"/>
            <a:ext cx="30279976" cy="417674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7147099" y="38921945"/>
            <a:ext cx="22197342" cy="3508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fr-FR" sz="5400" dirty="0" smtClean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Centre </a:t>
            </a:r>
            <a:r>
              <a:rPr lang="en-US" altLang="fr-FR" sz="5400" dirty="0" err="1" smtClean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Wallon</a:t>
            </a:r>
            <a:r>
              <a:rPr lang="en-US" altLang="fr-FR" sz="5400" dirty="0" smtClean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altLang="fr-FR" sz="5400" dirty="0" err="1" smtClean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Recherches</a:t>
            </a:r>
            <a:r>
              <a:rPr lang="en-US" altLang="fr-FR" sz="5400" dirty="0" smtClean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fr-FR" sz="5400" dirty="0" err="1" smtClean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Agronomiques</a:t>
            </a:r>
            <a:r>
              <a:rPr lang="en-US" altLang="fr-FR" sz="5400" dirty="0" smtClean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– </a:t>
            </a:r>
            <a:r>
              <a:rPr lang="en-US" altLang="fr-FR" sz="5400" dirty="0" err="1" smtClean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Unité</a:t>
            </a:r>
            <a:r>
              <a:rPr lang="en-US" altLang="fr-FR" sz="5400" dirty="0" smtClean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fr-FR" sz="5400" dirty="0" err="1" smtClean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qualité</a:t>
            </a:r>
            <a:r>
              <a:rPr lang="en-US" altLang="fr-FR" sz="5400" dirty="0" smtClean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US" altLang="fr-FR" sz="5400" dirty="0" err="1" smtClean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produits</a:t>
            </a:r>
            <a:r>
              <a:rPr lang="en-US" altLang="fr-FR" sz="5400" dirty="0" smtClean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altLang="fr-FR" sz="3000" dirty="0" smtClean="0">
              <a:solidFill>
                <a:srgbClr val="009A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BE" altLang="fr-FR" sz="3600" dirty="0" smtClean="0">
                <a:solidFill>
                  <a:srgbClr val="000000"/>
                </a:solidFill>
                <a:latin typeface="Arial" charset="0"/>
              </a:rPr>
              <a:t>Répondre </a:t>
            </a:r>
            <a:r>
              <a:rPr lang="fr-BE" altLang="fr-FR" sz="3600" dirty="0">
                <a:solidFill>
                  <a:srgbClr val="000000"/>
                </a:solidFill>
                <a:latin typeface="Arial" charset="0"/>
              </a:rPr>
              <a:t>aux questions d’aujourd’hui et relever les défis de </a:t>
            </a:r>
            <a:r>
              <a:rPr lang="fr-BE" altLang="fr-FR" sz="3600" dirty="0" smtClean="0">
                <a:solidFill>
                  <a:srgbClr val="000000"/>
                </a:solidFill>
                <a:latin typeface="Arial" charset="0"/>
              </a:rPr>
              <a:t>demain</a:t>
            </a:r>
            <a:endParaRPr lang="fr-BE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BE" altLang="fr-FR" sz="4800" b="1" dirty="0" smtClean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</a:t>
            </a:r>
            <a:r>
              <a:rPr lang="fr-FR" altLang="fr-FR" sz="4800" b="1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cra.wallonie.be 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708" y="38477134"/>
            <a:ext cx="7354800" cy="4210126"/>
          </a:xfrm>
          <a:prstGeom prst="rect">
            <a:avLst/>
          </a:prstGeom>
        </p:spPr>
      </p:pic>
      <p:pic>
        <p:nvPicPr>
          <p:cNvPr id="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7690" y="10819086"/>
            <a:ext cx="4215430" cy="3363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9" name="ZoneTexte 58"/>
          <p:cNvSpPr txBox="1"/>
          <p:nvPr/>
        </p:nvSpPr>
        <p:spPr>
          <a:xfrm>
            <a:off x="7556738" y="36721180"/>
            <a:ext cx="52185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3000" dirty="0" smtClean="0"/>
              <a:t>Modèle mathématique validé </a:t>
            </a:r>
          </a:p>
          <a:p>
            <a:pPr algn="ctr"/>
            <a:r>
              <a:rPr lang="fr-BE" sz="3000" dirty="0" smtClean="0"/>
              <a:t>(SECV ≈ SEP)</a:t>
            </a:r>
            <a:endParaRPr lang="fr-BE" sz="3000" dirty="0"/>
          </a:p>
        </p:txBody>
      </p:sp>
      <p:pic>
        <p:nvPicPr>
          <p:cNvPr id="6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2076" y="3448322"/>
            <a:ext cx="2872935" cy="2441714"/>
          </a:xfrm>
          <a:prstGeom prst="rect">
            <a:avLst/>
          </a:prstGeom>
          <a:noFill/>
          <a:ln w="88900">
            <a:solidFill>
              <a:srgbClr val="C8102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1242443" y="8730854"/>
            <a:ext cx="74474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4000" dirty="0" smtClean="0"/>
              <a:t>Analyses physico-chimiques de référence (REF)</a:t>
            </a:r>
            <a:endParaRPr lang="fr-BE" sz="4000" dirty="0"/>
          </a:p>
        </p:txBody>
      </p:sp>
      <p:sp>
        <p:nvSpPr>
          <p:cNvPr id="70" name="ZoneTexte 69"/>
          <p:cNvSpPr txBox="1"/>
          <p:nvPr/>
        </p:nvSpPr>
        <p:spPr>
          <a:xfrm>
            <a:off x="12504455" y="7506718"/>
            <a:ext cx="532859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5000" dirty="0" smtClean="0"/>
              <a:t>Données spectrales NIR</a:t>
            </a:r>
            <a:endParaRPr lang="fr-BE" sz="5000" dirty="0"/>
          </a:p>
        </p:txBody>
      </p:sp>
      <p:sp>
        <p:nvSpPr>
          <p:cNvPr id="13" name="ZoneTexte 12"/>
          <p:cNvSpPr txBox="1"/>
          <p:nvPr/>
        </p:nvSpPr>
        <p:spPr>
          <a:xfrm>
            <a:off x="1008576" y="14513560"/>
            <a:ext cx="7576021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BE" sz="3000" b="0" dirty="0" smtClean="0"/>
              <a:t>% Matière sèche (Etuve ≈ 5800 W – 3h30)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BE" sz="3000" b="0" dirty="0" smtClean="0"/>
              <a:t>% Protéines </a:t>
            </a:r>
            <a:r>
              <a:rPr lang="fr-BE" sz="3000" b="0" dirty="0" err="1" smtClean="0"/>
              <a:t>Kjeldahl</a:t>
            </a:r>
            <a:r>
              <a:rPr lang="fr-BE" sz="3000" b="0" dirty="0" smtClean="0"/>
              <a:t> (≈ 20 ml d’H</a:t>
            </a:r>
            <a:r>
              <a:rPr lang="fr-BE" sz="3000" b="0" baseline="-25000" dirty="0" smtClean="0"/>
              <a:t>2</a:t>
            </a:r>
            <a:r>
              <a:rPr lang="fr-BE" sz="3000" b="0" dirty="0" smtClean="0"/>
              <a:t>SO</a:t>
            </a:r>
            <a:r>
              <a:rPr lang="fr-BE" sz="3000" b="0" baseline="-25000" dirty="0" smtClean="0"/>
              <a:t>4</a:t>
            </a:r>
            <a:r>
              <a:rPr lang="fr-BE" sz="3000" b="0" dirty="0"/>
              <a:t> </a:t>
            </a:r>
            <a:r>
              <a:rPr lang="fr-BE" sz="3000" b="0" dirty="0" smtClean="0"/>
              <a:t>+ ≈ 20 ml de </a:t>
            </a:r>
            <a:r>
              <a:rPr lang="fr-BE" sz="3000" b="0" dirty="0" err="1" smtClean="0"/>
              <a:t>NaOH</a:t>
            </a:r>
            <a:r>
              <a:rPr lang="fr-BE" sz="3000" b="0" dirty="0" smtClean="0"/>
              <a:t> 40%)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BE" sz="3000" b="0" dirty="0" smtClean="0"/>
              <a:t>% Cendres (Four ≈ 6000 W O/N)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BE" sz="3000" b="0" dirty="0" smtClean="0"/>
              <a:t>% Matière grasse (≈ 120 ml de solvant)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BE" sz="3000" b="0" dirty="0" smtClean="0"/>
              <a:t>… </a:t>
            </a:r>
          </a:p>
          <a:p>
            <a:endParaRPr lang="fr-BE" sz="3000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124" y="13205473"/>
            <a:ext cx="982235" cy="1164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175" y="10673996"/>
            <a:ext cx="1014548" cy="95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2469" y="11943172"/>
            <a:ext cx="923183" cy="91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3812" y="10603062"/>
            <a:ext cx="1241689" cy="1853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ZoneTexte 27"/>
          <p:cNvSpPr txBox="1"/>
          <p:nvPr/>
        </p:nvSpPr>
        <p:spPr>
          <a:xfrm>
            <a:off x="14557134" y="10354753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3000" dirty="0" smtClean="0"/>
              <a:t>≈ 100 W</a:t>
            </a:r>
            <a:endParaRPr lang="fr-BE" sz="3000" dirty="0"/>
          </a:p>
        </p:txBody>
      </p:sp>
      <p:sp>
        <p:nvSpPr>
          <p:cNvPr id="30" name="ZoneTexte 29"/>
          <p:cNvSpPr txBox="1"/>
          <p:nvPr/>
        </p:nvSpPr>
        <p:spPr>
          <a:xfrm>
            <a:off x="11885722" y="23027531"/>
            <a:ext cx="71494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4000" dirty="0" smtClean="0"/>
              <a:t>REF + NIR </a:t>
            </a:r>
          </a:p>
          <a:p>
            <a:pPr algn="ctr"/>
            <a:r>
              <a:rPr lang="fr-BE" sz="4000" dirty="0" smtClean="0"/>
              <a:t>= Base de données spectrales</a:t>
            </a:r>
            <a:endParaRPr lang="fr-BE" dirty="0"/>
          </a:p>
        </p:txBody>
      </p:sp>
      <p:pic>
        <p:nvPicPr>
          <p:cNvPr id="31" name="Picture 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111" y="12691294"/>
            <a:ext cx="1190389" cy="151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ZoneTexte 31"/>
          <p:cNvSpPr txBox="1"/>
          <p:nvPr/>
        </p:nvSpPr>
        <p:spPr>
          <a:xfrm>
            <a:off x="26235543" y="3466573"/>
            <a:ext cx="42421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 smtClean="0"/>
              <a:t>…</a:t>
            </a:r>
            <a:endParaRPr lang="fr-BE" dirty="0"/>
          </a:p>
        </p:txBody>
      </p:sp>
      <p:sp>
        <p:nvSpPr>
          <p:cNvPr id="36" name="ZoneTexte 35"/>
          <p:cNvSpPr txBox="1"/>
          <p:nvPr/>
        </p:nvSpPr>
        <p:spPr>
          <a:xfrm>
            <a:off x="11899627" y="27335622"/>
            <a:ext cx="8393117" cy="6093976"/>
          </a:xfrm>
          <a:prstGeom prst="rect">
            <a:avLst/>
          </a:prstGeom>
          <a:solidFill>
            <a:srgbClr val="FF99CC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BE" sz="7000" dirty="0" err="1" smtClean="0"/>
              <a:t>Chimiométrie</a:t>
            </a:r>
            <a:r>
              <a:rPr lang="fr-BE" sz="7000" dirty="0" smtClean="0"/>
              <a:t> </a:t>
            </a:r>
          </a:p>
          <a:p>
            <a:pPr algn="ctr"/>
            <a:endParaRPr lang="fr-BE" sz="5000" dirty="0" smtClean="0"/>
          </a:p>
          <a:p>
            <a:pPr algn="ctr"/>
            <a:endParaRPr lang="fr-BE" sz="5000" dirty="0"/>
          </a:p>
          <a:p>
            <a:pPr algn="ctr"/>
            <a:endParaRPr lang="fr-BE" sz="5000" dirty="0" smtClean="0"/>
          </a:p>
          <a:p>
            <a:pPr algn="ctr"/>
            <a:endParaRPr lang="fr-BE" sz="5000" dirty="0"/>
          </a:p>
          <a:p>
            <a:pPr algn="ctr"/>
            <a:endParaRPr lang="fr-BE" sz="5000" dirty="0" smtClean="0"/>
          </a:p>
          <a:p>
            <a:pPr algn="ctr"/>
            <a:r>
              <a:rPr lang="fr-BE" sz="3500" dirty="0" smtClean="0"/>
              <a:t>Algorithmes PLS / MLR / ANN / SVM / …</a:t>
            </a:r>
          </a:p>
          <a:p>
            <a:pPr algn="ctr"/>
            <a:r>
              <a:rPr lang="fr-BE" sz="3500" dirty="0" smtClean="0"/>
              <a:t>Algorithmes PCA/  PLSDA/ …</a:t>
            </a:r>
            <a:endParaRPr lang="fr-BE" sz="3500" dirty="0"/>
          </a:p>
        </p:txBody>
      </p:sp>
      <p:sp>
        <p:nvSpPr>
          <p:cNvPr id="37" name="ZoneTexte 36"/>
          <p:cNvSpPr txBox="1"/>
          <p:nvPr/>
        </p:nvSpPr>
        <p:spPr>
          <a:xfrm>
            <a:off x="2504842" y="24682300"/>
            <a:ext cx="77386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6000" dirty="0" smtClean="0"/>
              <a:t>Calibration</a:t>
            </a:r>
            <a:endParaRPr lang="fr-BE" sz="6000" dirty="0"/>
          </a:p>
        </p:txBody>
      </p:sp>
      <p:sp>
        <p:nvSpPr>
          <p:cNvPr id="2048" name="ZoneTexte 2047"/>
          <p:cNvSpPr txBox="1"/>
          <p:nvPr/>
        </p:nvSpPr>
        <p:spPr>
          <a:xfrm>
            <a:off x="2467984" y="32056489"/>
            <a:ext cx="980500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000" dirty="0" smtClean="0">
                <a:solidFill>
                  <a:srgbClr val="FF0000"/>
                </a:solidFill>
              </a:rPr>
              <a:t>Validation </a:t>
            </a:r>
            <a:r>
              <a:rPr lang="fr-BE" sz="4000" dirty="0">
                <a:solidFill>
                  <a:srgbClr val="FF0000"/>
                </a:solidFill>
              </a:rPr>
              <a:t>(EIL par exemple)</a:t>
            </a:r>
          </a:p>
          <a:p>
            <a:r>
              <a:rPr lang="fr-BE" sz="4000" dirty="0">
                <a:solidFill>
                  <a:srgbClr val="FF0000"/>
                </a:solidFill>
              </a:rPr>
              <a:t>Comparaison REF // NIR =&gt; </a:t>
            </a:r>
            <a:r>
              <a:rPr lang="fr-BE" sz="4000" dirty="0" smtClean="0">
                <a:solidFill>
                  <a:srgbClr val="FF0000"/>
                </a:solidFill>
              </a:rPr>
              <a:t>SEP</a:t>
            </a:r>
            <a:endParaRPr lang="fr-BE" sz="4000" dirty="0">
              <a:solidFill>
                <a:srgbClr val="FF0000"/>
              </a:solidFill>
            </a:endParaRPr>
          </a:p>
        </p:txBody>
      </p:sp>
      <p:sp>
        <p:nvSpPr>
          <p:cNvPr id="2049" name="Rectangle 2048"/>
          <p:cNvSpPr/>
          <p:nvPr/>
        </p:nvSpPr>
        <p:spPr>
          <a:xfrm>
            <a:off x="1248304" y="36365664"/>
            <a:ext cx="4795993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BE" sz="3000" dirty="0" smtClean="0"/>
              <a:t>Nouvel échantillon (routine)</a:t>
            </a:r>
          </a:p>
          <a:p>
            <a:pPr algn="ctr"/>
            <a:endParaRPr lang="fr-BE" sz="3000" dirty="0"/>
          </a:p>
          <a:p>
            <a:pPr algn="ctr"/>
            <a:r>
              <a:rPr lang="fr-BE" sz="3000" dirty="0" smtClean="0"/>
              <a:t>=&gt; Spectres NIR</a:t>
            </a:r>
            <a:endParaRPr lang="fr-BE" sz="3000" dirty="0"/>
          </a:p>
        </p:txBody>
      </p:sp>
      <p:sp>
        <p:nvSpPr>
          <p:cNvPr id="91" name="ZoneTexte 90"/>
          <p:cNvSpPr txBox="1"/>
          <p:nvPr/>
        </p:nvSpPr>
        <p:spPr>
          <a:xfrm>
            <a:off x="13837773" y="36611124"/>
            <a:ext cx="635996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500" dirty="0" smtClean="0"/>
              <a:t>% Matière sèche</a:t>
            </a:r>
          </a:p>
          <a:p>
            <a:r>
              <a:rPr lang="fr-BE" sz="2500" dirty="0" smtClean="0"/>
              <a:t>% Protéines</a:t>
            </a:r>
          </a:p>
          <a:p>
            <a:r>
              <a:rPr lang="fr-BE" sz="2500" dirty="0" smtClean="0"/>
              <a:t>% Matière grasse</a:t>
            </a:r>
          </a:p>
          <a:p>
            <a:r>
              <a:rPr lang="fr-BE" sz="2500" dirty="0" smtClean="0"/>
              <a:t>…</a:t>
            </a:r>
            <a:endParaRPr lang="fr-BE" sz="2500" dirty="0"/>
          </a:p>
        </p:txBody>
      </p:sp>
      <p:pic>
        <p:nvPicPr>
          <p:cNvPr id="2053" name="Picture 1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60108" y="34552726"/>
            <a:ext cx="10828711" cy="4043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8" name="Flèche vers le bas 97"/>
          <p:cNvSpPr/>
          <p:nvPr/>
        </p:nvSpPr>
        <p:spPr bwMode="auto">
          <a:xfrm rot="-2700000">
            <a:off x="8059681" y="18923268"/>
            <a:ext cx="2512780" cy="3979945"/>
          </a:xfrm>
          <a:prstGeom prst="downArrow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BE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99" name="Flèche vers le bas 98"/>
          <p:cNvSpPr/>
          <p:nvPr/>
        </p:nvSpPr>
        <p:spPr bwMode="auto">
          <a:xfrm rot="2700000">
            <a:off x="19639033" y="19150679"/>
            <a:ext cx="2512780" cy="3713517"/>
          </a:xfrm>
          <a:prstGeom prst="down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BE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062" name="Flèche vers le bas 2061"/>
          <p:cNvSpPr/>
          <p:nvPr/>
        </p:nvSpPr>
        <p:spPr bwMode="auto">
          <a:xfrm>
            <a:off x="14052320" y="19458240"/>
            <a:ext cx="2305883" cy="2522086"/>
          </a:xfrm>
          <a:prstGeom prst="downArrow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BE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063" name="ZoneTexte 2062"/>
          <p:cNvSpPr txBox="1"/>
          <p:nvPr/>
        </p:nvSpPr>
        <p:spPr>
          <a:xfrm>
            <a:off x="6576321" y="36442608"/>
            <a:ext cx="9155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8000" dirty="0" smtClean="0"/>
              <a:t>+</a:t>
            </a:r>
            <a:endParaRPr lang="fr-BE" sz="8000" dirty="0"/>
          </a:p>
        </p:txBody>
      </p:sp>
      <p:sp>
        <p:nvSpPr>
          <p:cNvPr id="2064" name="ZoneTexte 2063"/>
          <p:cNvSpPr txBox="1"/>
          <p:nvPr/>
        </p:nvSpPr>
        <p:spPr>
          <a:xfrm>
            <a:off x="12775307" y="36243134"/>
            <a:ext cx="7719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8000" dirty="0" smtClean="0"/>
              <a:t>=</a:t>
            </a:r>
            <a:endParaRPr lang="fr-BE" sz="8000" dirty="0"/>
          </a:p>
        </p:txBody>
      </p:sp>
      <p:sp>
        <p:nvSpPr>
          <p:cNvPr id="2066" name="Flèche vers le bas 2065"/>
          <p:cNvSpPr/>
          <p:nvPr/>
        </p:nvSpPr>
        <p:spPr bwMode="auto">
          <a:xfrm>
            <a:off x="885603" y="31669214"/>
            <a:ext cx="1664993" cy="2952328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BE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62740" y="9162902"/>
            <a:ext cx="1795463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817644" y="7578726"/>
            <a:ext cx="792174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5000" dirty="0" smtClean="0"/>
              <a:t>Données quantitatives</a:t>
            </a:r>
            <a:endParaRPr lang="fr-BE" sz="5000" dirty="0"/>
          </a:p>
        </p:txBody>
      </p:sp>
      <p:pic>
        <p:nvPicPr>
          <p:cNvPr id="29" name="Picture 7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70099" y="9182494"/>
            <a:ext cx="1188132" cy="1213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11"/>
          <p:cNvSpPr txBox="1"/>
          <p:nvPr/>
        </p:nvSpPr>
        <p:spPr>
          <a:xfrm>
            <a:off x="10243443" y="15257700"/>
            <a:ext cx="101258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6000" dirty="0" smtClean="0">
                <a:solidFill>
                  <a:srgbClr val="2A7036"/>
                </a:solidFill>
              </a:rPr>
              <a:t>GREEN TECHNOLOGY</a:t>
            </a:r>
            <a:endParaRPr lang="fr-BE" sz="6000" dirty="0">
              <a:solidFill>
                <a:srgbClr val="2A7036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9314839" y="21138296"/>
            <a:ext cx="25127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3000" dirty="0" smtClean="0"/>
              <a:t>REF_Q</a:t>
            </a:r>
            <a:endParaRPr lang="fr-BE" sz="3000" dirty="0"/>
          </a:p>
        </p:txBody>
      </p:sp>
      <p:sp>
        <p:nvSpPr>
          <p:cNvPr id="60" name="ZoneTexte 59"/>
          <p:cNvSpPr txBox="1"/>
          <p:nvPr/>
        </p:nvSpPr>
        <p:spPr>
          <a:xfrm>
            <a:off x="14808811" y="20359243"/>
            <a:ext cx="25127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3000" dirty="0" smtClean="0"/>
              <a:t>NIR</a:t>
            </a:r>
            <a:endParaRPr lang="fr-BE" sz="3000" dirty="0"/>
          </a:p>
        </p:txBody>
      </p:sp>
      <p:sp>
        <p:nvSpPr>
          <p:cNvPr id="62" name="ZoneTexte 61"/>
          <p:cNvSpPr txBox="1"/>
          <p:nvPr/>
        </p:nvSpPr>
        <p:spPr>
          <a:xfrm>
            <a:off x="19748499" y="21116230"/>
            <a:ext cx="25127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3000" dirty="0" err="1" smtClean="0"/>
              <a:t>REF_q</a:t>
            </a:r>
            <a:endParaRPr lang="fr-BE" sz="3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66797" y="28677070"/>
            <a:ext cx="3227340" cy="293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51584" y="13498786"/>
            <a:ext cx="3390003" cy="3152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089" y="26249784"/>
            <a:ext cx="9195427" cy="5126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6" name="ZoneTexte 65"/>
          <p:cNvSpPr txBox="1"/>
          <p:nvPr/>
        </p:nvSpPr>
        <p:spPr>
          <a:xfrm>
            <a:off x="22052755" y="7722742"/>
            <a:ext cx="792174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5000" dirty="0" smtClean="0"/>
              <a:t>Données qualitatives</a:t>
            </a:r>
          </a:p>
          <a:p>
            <a:pPr algn="ctr"/>
            <a:endParaRPr lang="fr-BE" sz="2000" dirty="0" smtClean="0"/>
          </a:p>
          <a:p>
            <a:pPr algn="ctr"/>
            <a:r>
              <a:rPr lang="fr-BE" sz="4000" dirty="0" smtClean="0"/>
              <a:t>Description du produit</a:t>
            </a:r>
            <a:endParaRPr lang="fr-BE" sz="4000" dirty="0"/>
          </a:p>
        </p:txBody>
      </p:sp>
      <p:sp>
        <p:nvSpPr>
          <p:cNvPr id="71" name="ZoneTexte 70"/>
          <p:cNvSpPr txBox="1"/>
          <p:nvPr/>
        </p:nvSpPr>
        <p:spPr>
          <a:xfrm>
            <a:off x="22046647" y="9380081"/>
            <a:ext cx="757602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BE" sz="3000" b="0" dirty="0" smtClean="0"/>
              <a:t>Origine du produit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BE" sz="3000" b="0" dirty="0" smtClean="0"/>
              <a:t>Observations des stress biotiques et abiotiques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BE" sz="3000" b="0" dirty="0" smtClean="0"/>
              <a:t>« </a:t>
            </a:r>
            <a:r>
              <a:rPr lang="en-US" sz="3000" b="0" dirty="0" smtClean="0"/>
              <a:t>Process</a:t>
            </a:r>
            <a:r>
              <a:rPr lang="fr-BE" sz="3000" b="0" dirty="0" smtClean="0"/>
              <a:t> » 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BE" sz="3000" b="0" dirty="0" smtClean="0"/>
              <a:t>Information temporelle : saison, année … 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BE" sz="3000" b="0" dirty="0" smtClean="0"/>
              <a:t>Information spatiale :  parcelle, horizon …</a:t>
            </a:r>
            <a:endParaRPr lang="fr-BE" sz="3000" dirty="0"/>
          </a:p>
        </p:txBody>
      </p:sp>
      <p:graphicFrame>
        <p:nvGraphicFramePr>
          <p:cNvPr id="18" name="Diagramme 17"/>
          <p:cNvGraphicFramePr/>
          <p:nvPr>
            <p:extLst>
              <p:ext uri="{D42A27DB-BD31-4B8C-83A1-F6EECF244321}">
                <p14:modId xmlns:p14="http://schemas.microsoft.com/office/powerpoint/2010/main" val="2871087757"/>
              </p:ext>
            </p:extLst>
          </p:nvPr>
        </p:nvGraphicFramePr>
        <p:xfrm>
          <a:off x="11211795" y="16363199"/>
          <a:ext cx="7313901" cy="10756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72" name="Diagramme 71"/>
          <p:cNvGraphicFramePr/>
          <p:nvPr>
            <p:extLst>
              <p:ext uri="{D42A27DB-BD31-4B8C-83A1-F6EECF244321}">
                <p14:modId xmlns:p14="http://schemas.microsoft.com/office/powerpoint/2010/main" val="278392903"/>
              </p:ext>
            </p:extLst>
          </p:nvPr>
        </p:nvGraphicFramePr>
        <p:xfrm>
          <a:off x="11310649" y="17952305"/>
          <a:ext cx="7313901" cy="10756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2679" y="26309278"/>
            <a:ext cx="6681762" cy="500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lèche à trois pointes 6"/>
          <p:cNvSpPr/>
          <p:nvPr/>
        </p:nvSpPr>
        <p:spPr bwMode="auto">
          <a:xfrm flipV="1">
            <a:off x="1450559" y="6085728"/>
            <a:ext cx="27598491" cy="988942"/>
          </a:xfrm>
          <a:prstGeom prst="leftRightUp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BE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8230" y="16273363"/>
            <a:ext cx="1843691" cy="2034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 rotWithShape="1"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289"/>
          <a:stretch/>
        </p:blipFill>
        <p:spPr bwMode="auto">
          <a:xfrm>
            <a:off x="17183609" y="3402262"/>
            <a:ext cx="3140954" cy="2470087"/>
          </a:xfrm>
          <a:prstGeom prst="rect">
            <a:avLst/>
          </a:prstGeom>
          <a:noFill/>
          <a:ln w="8890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7644" y="3436509"/>
            <a:ext cx="3259895" cy="2493711"/>
          </a:xfrm>
          <a:prstGeom prst="rect">
            <a:avLst/>
          </a:prstGeom>
          <a:noFill/>
          <a:ln w="88900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433"/>
          <a:stretch/>
        </p:blipFill>
        <p:spPr bwMode="auto">
          <a:xfrm>
            <a:off x="12347708" y="3382830"/>
            <a:ext cx="3152319" cy="2481898"/>
          </a:xfrm>
          <a:prstGeom prst="rect">
            <a:avLst/>
          </a:prstGeom>
          <a:noFill/>
          <a:ln w="88900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6267" y="10858649"/>
            <a:ext cx="9297987" cy="435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8816" y="8776626"/>
            <a:ext cx="4237200" cy="3166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7" r="32907"/>
          <a:stretch/>
        </p:blipFill>
        <p:spPr bwMode="auto">
          <a:xfrm>
            <a:off x="21939450" y="3397025"/>
            <a:ext cx="3497681" cy="2453509"/>
          </a:xfrm>
          <a:prstGeom prst="rect">
            <a:avLst/>
          </a:prstGeom>
          <a:noFill/>
          <a:ln w="88900">
            <a:solidFill>
              <a:srgbClr val="6699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5" name="ZoneTexte 74"/>
          <p:cNvSpPr txBox="1"/>
          <p:nvPr/>
        </p:nvSpPr>
        <p:spPr>
          <a:xfrm>
            <a:off x="1386459" y="3474270"/>
            <a:ext cx="42421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 smtClean="0"/>
              <a:t>…</a:t>
            </a:r>
            <a:endParaRPr lang="fr-BE" dirty="0"/>
          </a:p>
        </p:txBody>
      </p:sp>
      <p:sp>
        <p:nvSpPr>
          <p:cNvPr id="76" name="ZoneTexte 75"/>
          <p:cNvSpPr txBox="1"/>
          <p:nvPr/>
        </p:nvSpPr>
        <p:spPr>
          <a:xfrm>
            <a:off x="23516336" y="24675799"/>
            <a:ext cx="77386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6000" dirty="0" smtClean="0"/>
              <a:t>Discrimination</a:t>
            </a:r>
            <a:endParaRPr lang="fr-BE" sz="6000" dirty="0"/>
          </a:p>
        </p:txBody>
      </p:sp>
      <p:sp>
        <p:nvSpPr>
          <p:cNvPr id="23" name="Flèche droite 22"/>
          <p:cNvSpPr/>
          <p:nvPr/>
        </p:nvSpPr>
        <p:spPr bwMode="auto">
          <a:xfrm>
            <a:off x="20751555" y="29109118"/>
            <a:ext cx="881654" cy="670724"/>
          </a:xfrm>
          <a:prstGeom prst="right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BE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77" name="Flèche droite 76"/>
          <p:cNvSpPr/>
          <p:nvPr/>
        </p:nvSpPr>
        <p:spPr bwMode="auto">
          <a:xfrm flipH="1">
            <a:off x="10459467" y="29109118"/>
            <a:ext cx="881654" cy="670724"/>
          </a:xfrm>
          <a:prstGeom prst="rightArrow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BE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78" name="Flèche droite 77"/>
          <p:cNvSpPr/>
          <p:nvPr/>
        </p:nvSpPr>
        <p:spPr bwMode="auto">
          <a:xfrm rot="16200000" flipH="1">
            <a:off x="14995971" y="26028673"/>
            <a:ext cx="881654" cy="670724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BE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9408" y="37103430"/>
            <a:ext cx="938213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2" name="ZoneTexte 81"/>
          <p:cNvSpPr txBox="1">
            <a:spLocks noChangeArrowheads="1"/>
          </p:cNvSpPr>
          <p:nvPr/>
        </p:nvSpPr>
        <p:spPr bwMode="auto">
          <a:xfrm>
            <a:off x="13719936" y="35919388"/>
            <a:ext cx="294978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BE" sz="3000" b="1" dirty="0" smtClean="0"/>
              <a:t>Valeurs prédites </a:t>
            </a:r>
            <a:endParaRPr lang="fr-BE" sz="3000" b="1" dirty="0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4923" y="16856202"/>
            <a:ext cx="4473053" cy="2243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4723" y="13518845"/>
            <a:ext cx="4171938" cy="313288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/>
    </p:bldLst>
  </p:timing>
</p:sld>
</file>

<file path=ppt/theme/theme1.xml><?xml version="1.0" encoding="utf-8"?>
<a:theme xmlns:a="http://schemas.openxmlformats.org/drawingml/2006/main" name="Modèle par défaut">
  <a:themeElements>
    <a:clrScheme name="Modèle par défaut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5882</TotalTime>
  <Words>195</Words>
  <Application>Microsoft Office PowerPoint</Application>
  <PresentationFormat>Personnalisé</PresentationFormat>
  <Paragraphs>60</Paragraphs>
  <Slides>1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Modèle par défaut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brunelli</dc:creator>
  <cp:lastModifiedBy>Lisa PLASMAN</cp:lastModifiedBy>
  <cp:revision>245</cp:revision>
  <cp:lastPrinted>2019-09-06T12:18:18Z</cp:lastPrinted>
  <dcterms:created xsi:type="dcterms:W3CDTF">2003-10-30T15:28:50Z</dcterms:created>
  <dcterms:modified xsi:type="dcterms:W3CDTF">2020-02-11T08:04:05Z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escription0">
    <vt:lpwstr>Modèle présentation poster (Affiche A0) - 2010</vt:lpwstr>
  </property>
</Properties>
</file>