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4085" r:id="rId1"/>
    <p:sldMasterId id="2147484103" r:id="rId2"/>
  </p:sldMasterIdLst>
  <p:notesMasterIdLst>
    <p:notesMasterId r:id="rId10"/>
  </p:notesMasterIdLst>
  <p:handoutMasterIdLst>
    <p:handoutMasterId r:id="rId11"/>
  </p:handoutMasterIdLst>
  <p:sldIdLst>
    <p:sldId id="619" r:id="rId3"/>
    <p:sldId id="613" r:id="rId4"/>
    <p:sldId id="571" r:id="rId5"/>
    <p:sldId id="545" r:id="rId6"/>
    <p:sldId id="506" r:id="rId7"/>
    <p:sldId id="634" r:id="rId8"/>
    <p:sldId id="281" r:id="rId9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bastien WEYKMANS" initials="SW" lastIdx="4" clrIdx="0">
    <p:extLst>
      <p:ext uri="{19B8F6BF-5375-455C-9EA6-DF929625EA0E}">
        <p15:presenceInfo xmlns:p15="http://schemas.microsoft.com/office/powerpoint/2012/main" userId="S-1-5-21-3094285182-4075033506-4055359291-5115" providerId="AD"/>
      </p:ext>
    </p:extLst>
  </p:cmAuthor>
  <p:cmAuthor id="2" name="Sebastien Weykmans" initials="SW" lastIdx="1" clrIdx="1">
    <p:extLst>
      <p:ext uri="{19B8F6BF-5375-455C-9EA6-DF929625EA0E}">
        <p15:presenceInfo xmlns:p15="http://schemas.microsoft.com/office/powerpoint/2012/main" userId="S::Sebastien@biocidal-as.com::b557df60-db66-4b96-99c6-fa6c19e6ce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549E39"/>
    <a:srgbClr val="93C83E"/>
    <a:srgbClr val="FFFF99"/>
    <a:srgbClr val="FFFF66"/>
    <a:srgbClr val="55A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94" autoAdjust="0"/>
    <p:restoredTop sz="96357" autoAdjust="0"/>
  </p:normalViewPr>
  <p:slideViewPr>
    <p:cSldViewPr snapToGrid="0">
      <p:cViewPr varScale="1">
        <p:scale>
          <a:sx n="83" d="100"/>
          <a:sy n="83" d="100"/>
        </p:scale>
        <p:origin x="845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0224"/>
    </p:cViewPr>
  </p:sorterViewPr>
  <p:notesViewPr>
    <p:cSldViewPr snapToGrid="0">
      <p:cViewPr varScale="1">
        <p:scale>
          <a:sx n="56" d="100"/>
          <a:sy n="56" d="100"/>
        </p:scale>
        <p:origin x="3230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ébastien WEYKMANS" userId="b521cd83-5c54-4ff9-8af4-f98e74ba75ff" providerId="ADAL" clId="{A06B7E9B-5847-4E43-AF55-40B928DED706}"/>
    <pc:docChg chg="undo custSel addSld delSld modSld sldOrd addMainMaster">
      <pc:chgData name="Sébastien WEYKMANS" userId="b521cd83-5c54-4ff9-8af4-f98e74ba75ff" providerId="ADAL" clId="{A06B7E9B-5847-4E43-AF55-40B928DED706}" dt="2021-11-26T17:48:26.232" v="10893" actId="20577"/>
      <pc:docMkLst>
        <pc:docMk/>
      </pc:docMkLst>
      <pc:sldChg chg="mod modShow">
        <pc:chgData name="Sébastien WEYKMANS" userId="b521cd83-5c54-4ff9-8af4-f98e74ba75ff" providerId="ADAL" clId="{A06B7E9B-5847-4E43-AF55-40B928DED706}" dt="2021-10-15T14:05:03.361" v="8973" actId="729"/>
        <pc:sldMkLst>
          <pc:docMk/>
          <pc:sldMk cId="522864824" sldId="271"/>
        </pc:sldMkLst>
      </pc:sldChg>
      <pc:sldChg chg="del">
        <pc:chgData name="Sébastien WEYKMANS" userId="b521cd83-5c54-4ff9-8af4-f98e74ba75ff" providerId="ADAL" clId="{A06B7E9B-5847-4E43-AF55-40B928DED706}" dt="2021-10-08T15:26:53.765" v="2669" actId="2696"/>
        <pc:sldMkLst>
          <pc:docMk/>
          <pc:sldMk cId="1366774040" sldId="274"/>
        </pc:sldMkLst>
      </pc:sldChg>
      <pc:sldChg chg="addSp delSp modSp del mod ord setBg modClrScheme modShow chgLayout">
        <pc:chgData name="Sébastien WEYKMANS" userId="b521cd83-5c54-4ff9-8af4-f98e74ba75ff" providerId="ADAL" clId="{A06B7E9B-5847-4E43-AF55-40B928DED706}" dt="2021-10-10T12:04:56.478" v="6139" actId="2696"/>
        <pc:sldMkLst>
          <pc:docMk/>
          <pc:sldMk cId="3900691193" sldId="274"/>
        </pc:sldMkLst>
        <pc:spChg chg="add del mod ord">
          <ac:chgData name="Sébastien WEYKMANS" userId="b521cd83-5c54-4ff9-8af4-f98e74ba75ff" providerId="ADAL" clId="{A06B7E9B-5847-4E43-AF55-40B928DED706}" dt="2021-10-08T19:42:20.011" v="3443"/>
          <ac:spMkLst>
            <pc:docMk/>
            <pc:sldMk cId="3900691193" sldId="274"/>
            <ac:spMk id="2" creationId="{29349C6B-A560-48D0-8E43-E1FCCDB310AB}"/>
          </ac:spMkLst>
        </pc:spChg>
        <pc:spChg chg="mod ord">
          <ac:chgData name="Sébastien WEYKMANS" userId="b521cd83-5c54-4ff9-8af4-f98e74ba75ff" providerId="ADAL" clId="{A06B7E9B-5847-4E43-AF55-40B928DED706}" dt="2021-10-10T12:00:23.423" v="5907" actId="20577"/>
          <ac:spMkLst>
            <pc:docMk/>
            <pc:sldMk cId="3900691193" sldId="274"/>
            <ac:spMk id="4" creationId="{3DED2D83-3DE1-46E2-9ED7-F9995573504C}"/>
          </ac:spMkLst>
        </pc:spChg>
        <pc:spChg chg="mod ord">
          <ac:chgData name="Sébastien WEYKMANS" userId="b521cd83-5c54-4ff9-8af4-f98e74ba75ff" providerId="ADAL" clId="{A06B7E9B-5847-4E43-AF55-40B928DED706}" dt="2021-10-08T19:45:22.941" v="3569" actId="20577"/>
          <ac:spMkLst>
            <pc:docMk/>
            <pc:sldMk cId="3900691193" sldId="274"/>
            <ac:spMk id="5" creationId="{2DC713AC-AE73-464A-A47C-B958125B4340}"/>
          </ac:spMkLst>
        </pc:spChg>
        <pc:spChg chg="add mod">
          <ac:chgData name="Sébastien WEYKMANS" userId="b521cd83-5c54-4ff9-8af4-f98e74ba75ff" providerId="ADAL" clId="{A06B7E9B-5847-4E43-AF55-40B928DED706}" dt="2021-10-08T19:46:07.015" v="3631" actId="20577"/>
          <ac:spMkLst>
            <pc:docMk/>
            <pc:sldMk cId="3900691193" sldId="274"/>
            <ac:spMk id="16" creationId="{42FFB127-F8C1-4FC9-8BA9-6A9E54EE080D}"/>
          </ac:spMkLst>
        </pc:spChg>
        <pc:spChg chg="add">
          <ac:chgData name="Sébastien WEYKMANS" userId="b521cd83-5c54-4ff9-8af4-f98e74ba75ff" providerId="ADAL" clId="{A06B7E9B-5847-4E43-AF55-40B928DED706}" dt="2021-10-08T19:44:40.424" v="3507" actId="26606"/>
          <ac:spMkLst>
            <pc:docMk/>
            <pc:sldMk cId="3900691193" sldId="274"/>
            <ac:spMk id="77" creationId="{6B19486B-DD4C-4473-9FF8-3E3FB1542EE7}"/>
          </ac:spMkLst>
        </pc:spChg>
        <pc:spChg chg="add">
          <ac:chgData name="Sébastien WEYKMANS" userId="b521cd83-5c54-4ff9-8af4-f98e74ba75ff" providerId="ADAL" clId="{A06B7E9B-5847-4E43-AF55-40B928DED706}" dt="2021-10-08T19:44:40.424" v="3507" actId="26606"/>
          <ac:spMkLst>
            <pc:docMk/>
            <pc:sldMk cId="3900691193" sldId="274"/>
            <ac:spMk id="79" creationId="{52CE1431-75FA-49CE-A7AC-42816EFBC5DB}"/>
          </ac:spMkLst>
        </pc:spChg>
        <pc:spChg chg="add">
          <ac:chgData name="Sébastien WEYKMANS" userId="b521cd83-5c54-4ff9-8af4-f98e74ba75ff" providerId="ADAL" clId="{A06B7E9B-5847-4E43-AF55-40B928DED706}" dt="2021-10-08T19:44:40.424" v="3507" actId="26606"/>
          <ac:spMkLst>
            <pc:docMk/>
            <pc:sldMk cId="3900691193" sldId="274"/>
            <ac:spMk id="85" creationId="{C2E52CAC-158C-4DC7-AA1C-F582FFF73C60}"/>
          </ac:spMkLst>
        </pc:spChg>
        <pc:grpChg chg="add">
          <ac:chgData name="Sébastien WEYKMANS" userId="b521cd83-5c54-4ff9-8af4-f98e74ba75ff" providerId="ADAL" clId="{A06B7E9B-5847-4E43-AF55-40B928DED706}" dt="2021-10-08T19:44:40.424" v="3507" actId="26606"/>
          <ac:grpSpMkLst>
            <pc:docMk/>
            <pc:sldMk cId="3900691193" sldId="274"/>
            <ac:grpSpMk id="81" creationId="{E7E11A8B-D353-4867-842B-40B7BABC9EED}"/>
          </ac:grpSpMkLst>
        </pc:grpChg>
        <pc:picChg chg="add">
          <ac:chgData name="Sébastien WEYKMANS" userId="b521cd83-5c54-4ff9-8af4-f98e74ba75ff" providerId="ADAL" clId="{A06B7E9B-5847-4E43-AF55-40B928DED706}" dt="2021-10-08T19:44:40.424" v="3507" actId="26606"/>
          <ac:picMkLst>
            <pc:docMk/>
            <pc:sldMk cId="3900691193" sldId="274"/>
            <ac:picMk id="71" creationId="{A97529DD-0019-4F2B-AAE6-A82A2FADB61C}"/>
          </ac:picMkLst>
        </pc:picChg>
        <pc:picChg chg="add">
          <ac:chgData name="Sébastien WEYKMANS" userId="b521cd83-5c54-4ff9-8af4-f98e74ba75ff" providerId="ADAL" clId="{A06B7E9B-5847-4E43-AF55-40B928DED706}" dt="2021-10-08T19:44:40.424" v="3507" actId="26606"/>
          <ac:picMkLst>
            <pc:docMk/>
            <pc:sldMk cId="3900691193" sldId="274"/>
            <ac:picMk id="73" creationId="{4A476453-89B8-4D0E-BDE0-0446B97F5FD2}"/>
          </ac:picMkLst>
        </pc:picChg>
        <pc:picChg chg="add">
          <ac:chgData name="Sébastien WEYKMANS" userId="b521cd83-5c54-4ff9-8af4-f98e74ba75ff" providerId="ADAL" clId="{A06B7E9B-5847-4E43-AF55-40B928DED706}" dt="2021-10-08T19:44:40.424" v="3507" actId="26606"/>
          <ac:picMkLst>
            <pc:docMk/>
            <pc:sldMk cId="3900691193" sldId="274"/>
            <ac:picMk id="75" creationId="{02B7E5A1-5C08-4455-A219-804981D6B260}"/>
          </ac:picMkLst>
        </pc:picChg>
        <pc:picChg chg="add">
          <ac:chgData name="Sébastien WEYKMANS" userId="b521cd83-5c54-4ff9-8af4-f98e74ba75ff" providerId="ADAL" clId="{A06B7E9B-5847-4E43-AF55-40B928DED706}" dt="2021-10-08T19:44:40.424" v="3507" actId="26606"/>
          <ac:picMkLst>
            <pc:docMk/>
            <pc:sldMk cId="3900691193" sldId="274"/>
            <ac:picMk id="87" creationId="{83211ECD-2CC2-43D9-A32B-E8669250EF55}"/>
          </ac:picMkLst>
        </pc:picChg>
        <pc:picChg chg="add mod ord">
          <ac:chgData name="Sébastien WEYKMANS" userId="b521cd83-5c54-4ff9-8af4-f98e74ba75ff" providerId="ADAL" clId="{A06B7E9B-5847-4E43-AF55-40B928DED706}" dt="2021-10-08T19:44:40.424" v="3507" actId="26606"/>
          <ac:picMkLst>
            <pc:docMk/>
            <pc:sldMk cId="3900691193" sldId="274"/>
            <ac:picMk id="4098" creationId="{5C5C708A-0BD0-4B91-ABDE-07E927553A28}"/>
          </ac:picMkLst>
        </pc:picChg>
      </pc:sldChg>
      <pc:sldChg chg="addSp delSp modSp mod modShow">
        <pc:chgData name="Sébastien WEYKMANS" userId="b521cd83-5c54-4ff9-8af4-f98e74ba75ff" providerId="ADAL" clId="{A06B7E9B-5847-4E43-AF55-40B928DED706}" dt="2021-10-28T12:36:27.223" v="10293" actId="729"/>
        <pc:sldMkLst>
          <pc:docMk/>
          <pc:sldMk cId="3819552324" sldId="281"/>
        </pc:sldMkLst>
        <pc:spChg chg="add del mod">
          <ac:chgData name="Sébastien WEYKMANS" userId="b521cd83-5c54-4ff9-8af4-f98e74ba75ff" providerId="ADAL" clId="{A06B7E9B-5847-4E43-AF55-40B928DED706}" dt="2021-10-10T18:36:27.458" v="8445" actId="478"/>
          <ac:spMkLst>
            <pc:docMk/>
            <pc:sldMk cId="3819552324" sldId="281"/>
            <ac:spMk id="6" creationId="{DF712F8E-7224-4239-AEE3-1180C08861CC}"/>
          </ac:spMkLst>
        </pc:spChg>
        <pc:picChg chg="add del mod">
          <ac:chgData name="Sébastien WEYKMANS" userId="b521cd83-5c54-4ff9-8af4-f98e74ba75ff" providerId="ADAL" clId="{A06B7E9B-5847-4E43-AF55-40B928DED706}" dt="2021-10-10T18:36:26.304" v="8444" actId="478"/>
          <ac:picMkLst>
            <pc:docMk/>
            <pc:sldMk cId="3819552324" sldId="281"/>
            <ac:picMk id="3" creationId="{A9FA3849-19D4-4767-9BCA-0687C8A3BF05}"/>
          </ac:picMkLst>
        </pc:picChg>
      </pc:sldChg>
      <pc:sldChg chg="addSp modSp mod modShow">
        <pc:chgData name="Sébastien WEYKMANS" userId="b521cd83-5c54-4ff9-8af4-f98e74ba75ff" providerId="ADAL" clId="{A06B7E9B-5847-4E43-AF55-40B928DED706}" dt="2021-11-14T16:40:02.279" v="10405" actId="1076"/>
        <pc:sldMkLst>
          <pc:docMk/>
          <pc:sldMk cId="662539901" sldId="289"/>
        </pc:sldMkLst>
        <pc:spChg chg="mod">
          <ac:chgData name="Sébastien WEYKMANS" userId="b521cd83-5c54-4ff9-8af4-f98e74ba75ff" providerId="ADAL" clId="{A06B7E9B-5847-4E43-AF55-40B928DED706}" dt="2021-11-14T16:39:57.688" v="10404" actId="1076"/>
          <ac:spMkLst>
            <pc:docMk/>
            <pc:sldMk cId="662539901" sldId="289"/>
            <ac:spMk id="120" creationId="{23D77815-CF2F-497B-B1DF-B43BD581D79A}"/>
          </ac:spMkLst>
        </pc:spChg>
        <pc:picChg chg="mod">
          <ac:chgData name="Sébastien WEYKMANS" userId="b521cd83-5c54-4ff9-8af4-f98e74ba75ff" providerId="ADAL" clId="{A06B7E9B-5847-4E43-AF55-40B928DED706}" dt="2021-11-14T16:39:51.190" v="10403" actId="1076"/>
          <ac:picMkLst>
            <pc:docMk/>
            <pc:sldMk cId="662539901" sldId="289"/>
            <ac:picMk id="3" creationId="{EF377D72-194D-4A43-90B1-72CFE0041EE0}"/>
          </ac:picMkLst>
        </pc:picChg>
        <pc:picChg chg="mod">
          <ac:chgData name="Sébastien WEYKMANS" userId="b521cd83-5c54-4ff9-8af4-f98e74ba75ff" providerId="ADAL" clId="{A06B7E9B-5847-4E43-AF55-40B928DED706}" dt="2021-11-14T16:39:43.106" v="10402" actId="1076"/>
          <ac:picMkLst>
            <pc:docMk/>
            <pc:sldMk cId="662539901" sldId="289"/>
            <ac:picMk id="5" creationId="{0994436C-FE41-4731-8532-59C76EA12679}"/>
          </ac:picMkLst>
        </pc:picChg>
        <pc:picChg chg="add mod">
          <ac:chgData name="Sébastien WEYKMANS" userId="b521cd83-5c54-4ff9-8af4-f98e74ba75ff" providerId="ADAL" clId="{A06B7E9B-5847-4E43-AF55-40B928DED706}" dt="2021-11-14T16:40:02.279" v="10405" actId="1076"/>
          <ac:picMkLst>
            <pc:docMk/>
            <pc:sldMk cId="662539901" sldId="289"/>
            <ac:picMk id="21" creationId="{C761658F-B90F-4420-9E4C-F20F4D1B3FAA}"/>
          </ac:picMkLst>
        </pc:picChg>
        <pc:picChg chg="mod">
          <ac:chgData name="Sébastien WEYKMANS" userId="b521cd83-5c54-4ff9-8af4-f98e74ba75ff" providerId="ADAL" clId="{A06B7E9B-5847-4E43-AF55-40B928DED706}" dt="2021-11-14T16:39:16.968" v="10392" actId="1076"/>
          <ac:picMkLst>
            <pc:docMk/>
            <pc:sldMk cId="662539901" sldId="289"/>
            <ac:picMk id="26" creationId="{5FC741A7-2E3C-4E16-95D4-66D495D7C1E5}"/>
          </ac:picMkLst>
        </pc:picChg>
        <pc:picChg chg="mod">
          <ac:chgData name="Sébastien WEYKMANS" userId="b521cd83-5c54-4ff9-8af4-f98e74ba75ff" providerId="ADAL" clId="{A06B7E9B-5847-4E43-AF55-40B928DED706}" dt="2021-11-14T16:39:18.843" v="10395" actId="14100"/>
          <ac:picMkLst>
            <pc:docMk/>
            <pc:sldMk cId="662539901" sldId="289"/>
            <ac:picMk id="1038" creationId="{F1C14598-7AD8-4992-A805-E8C86E1C0E61}"/>
          </ac:picMkLst>
        </pc:picChg>
        <pc:picChg chg="mod">
          <ac:chgData name="Sébastien WEYKMANS" userId="b521cd83-5c54-4ff9-8af4-f98e74ba75ff" providerId="ADAL" clId="{A06B7E9B-5847-4E43-AF55-40B928DED706}" dt="2021-11-14T16:39:20.202" v="10397" actId="14100"/>
          <ac:picMkLst>
            <pc:docMk/>
            <pc:sldMk cId="662539901" sldId="289"/>
            <ac:picMk id="1044" creationId="{13E71C50-E65D-4E08-BBFB-9D3764CE8949}"/>
          </ac:picMkLst>
        </pc:picChg>
        <pc:cxnChg chg="mod">
          <ac:chgData name="Sébastien WEYKMANS" userId="b521cd83-5c54-4ff9-8af4-f98e74ba75ff" providerId="ADAL" clId="{A06B7E9B-5847-4E43-AF55-40B928DED706}" dt="2021-11-14T16:39:43.106" v="10402" actId="1076"/>
          <ac:cxnSpMkLst>
            <pc:docMk/>
            <pc:sldMk cId="662539901" sldId="289"/>
            <ac:cxnSpMk id="22" creationId="{F46DFCC9-FD37-4617-9F52-7B318F3F81EC}"/>
          </ac:cxnSpMkLst>
        </pc:cxnChg>
        <pc:cxnChg chg="mod">
          <ac:chgData name="Sébastien WEYKMANS" userId="b521cd83-5c54-4ff9-8af4-f98e74ba75ff" providerId="ADAL" clId="{A06B7E9B-5847-4E43-AF55-40B928DED706}" dt="2021-11-14T16:39:20.202" v="10397" actId="14100"/>
          <ac:cxnSpMkLst>
            <pc:docMk/>
            <pc:sldMk cId="662539901" sldId="289"/>
            <ac:cxnSpMk id="42" creationId="{2DE786E0-98AB-4DCF-9C3E-75909A6A5CCD}"/>
          </ac:cxnSpMkLst>
        </pc:cxnChg>
        <pc:cxnChg chg="mod">
          <ac:chgData name="Sébastien WEYKMANS" userId="b521cd83-5c54-4ff9-8af4-f98e74ba75ff" providerId="ADAL" clId="{A06B7E9B-5847-4E43-AF55-40B928DED706}" dt="2021-11-14T16:39:51.190" v="10403" actId="1076"/>
          <ac:cxnSpMkLst>
            <pc:docMk/>
            <pc:sldMk cId="662539901" sldId="289"/>
            <ac:cxnSpMk id="50" creationId="{DC9D7E15-A7A1-4160-98E4-1C11B602A884}"/>
          </ac:cxnSpMkLst>
        </pc:cxnChg>
        <pc:cxnChg chg="mod">
          <ac:chgData name="Sébastien WEYKMANS" userId="b521cd83-5c54-4ff9-8af4-f98e74ba75ff" providerId="ADAL" clId="{A06B7E9B-5847-4E43-AF55-40B928DED706}" dt="2021-11-14T16:39:18.843" v="10395" actId="14100"/>
          <ac:cxnSpMkLst>
            <pc:docMk/>
            <pc:sldMk cId="662539901" sldId="289"/>
            <ac:cxnSpMk id="58" creationId="{4BABCD14-4969-4B33-A72B-E0AC42B83AD4}"/>
          </ac:cxnSpMkLst>
        </pc:cxnChg>
        <pc:cxnChg chg="add mod ord">
          <ac:chgData name="Sébastien WEYKMANS" userId="b521cd83-5c54-4ff9-8af4-f98e74ba75ff" providerId="ADAL" clId="{A06B7E9B-5847-4E43-AF55-40B928DED706}" dt="2021-11-14T16:40:02.279" v="10405" actId="1076"/>
          <ac:cxnSpMkLst>
            <pc:docMk/>
            <pc:sldMk cId="662539901" sldId="289"/>
            <ac:cxnSpMk id="102" creationId="{A006AD30-F30D-42F6-B6FE-921FCEC30359}"/>
          </ac:cxnSpMkLst>
        </pc:cxnChg>
        <pc:cxnChg chg="mod">
          <ac:chgData name="Sébastien WEYKMANS" userId="b521cd83-5c54-4ff9-8af4-f98e74ba75ff" providerId="ADAL" clId="{A06B7E9B-5847-4E43-AF55-40B928DED706}" dt="2021-11-14T16:39:16.968" v="10392" actId="1076"/>
          <ac:cxnSpMkLst>
            <pc:docMk/>
            <pc:sldMk cId="662539901" sldId="289"/>
            <ac:cxnSpMk id="110" creationId="{28F1EB18-CB12-47E0-92AD-0B47DC48AF6D}"/>
          </ac:cxnSpMkLst>
        </pc:cxnChg>
      </pc:sldChg>
      <pc:sldChg chg="delSp add del setBg delDesignElem">
        <pc:chgData name="Sébastien WEYKMANS" userId="b521cd83-5c54-4ff9-8af4-f98e74ba75ff" providerId="ADAL" clId="{A06B7E9B-5847-4E43-AF55-40B928DED706}" dt="2021-10-09T04:24:01.319" v="4717" actId="47"/>
        <pc:sldMkLst>
          <pc:docMk/>
          <pc:sldMk cId="2532715485" sldId="294"/>
        </pc:sldMkLst>
        <pc:spChg chg="del">
          <ac:chgData name="Sébastien WEYKMANS" userId="b521cd83-5c54-4ff9-8af4-f98e74ba75ff" providerId="ADAL" clId="{A06B7E9B-5847-4E43-AF55-40B928DED706}" dt="2021-10-09T04:23:49.386" v="4715"/>
          <ac:spMkLst>
            <pc:docMk/>
            <pc:sldMk cId="2532715485" sldId="294"/>
            <ac:spMk id="12" creationId="{1485FFDC-0CAD-450C-A1F1-75E392CC81DC}"/>
          </ac:spMkLst>
        </pc:spChg>
        <pc:spChg chg="del">
          <ac:chgData name="Sébastien WEYKMANS" userId="b521cd83-5c54-4ff9-8af4-f98e74ba75ff" providerId="ADAL" clId="{A06B7E9B-5847-4E43-AF55-40B928DED706}" dt="2021-10-09T04:23:49.386" v="4715"/>
          <ac:spMkLst>
            <pc:docMk/>
            <pc:sldMk cId="2532715485" sldId="294"/>
            <ac:spMk id="16" creationId="{B1FA2BC7-3F19-4E1C-B3D1-19995D9F6F4E}"/>
          </ac:spMkLst>
        </pc:spChg>
        <pc:spChg chg="del">
          <ac:chgData name="Sébastien WEYKMANS" userId="b521cd83-5c54-4ff9-8af4-f98e74ba75ff" providerId="ADAL" clId="{A06B7E9B-5847-4E43-AF55-40B928DED706}" dt="2021-10-09T04:23:49.386" v="4715"/>
          <ac:spMkLst>
            <pc:docMk/>
            <pc:sldMk cId="2532715485" sldId="294"/>
            <ac:spMk id="20" creationId="{73C09592-2DB2-47C0-A5CB-BD39288D13E8}"/>
          </ac:spMkLst>
        </pc:spChg>
        <pc:picChg chg="del">
          <ac:chgData name="Sébastien WEYKMANS" userId="b521cd83-5c54-4ff9-8af4-f98e74ba75ff" providerId="ADAL" clId="{A06B7E9B-5847-4E43-AF55-40B928DED706}" dt="2021-10-09T04:23:49.386" v="4715"/>
          <ac:picMkLst>
            <pc:docMk/>
            <pc:sldMk cId="2532715485" sldId="294"/>
            <ac:picMk id="14" creationId="{F9672BDB-4ABD-40E5-A8B8-F7340E3BD8D5}"/>
          </ac:picMkLst>
        </pc:picChg>
        <pc:picChg chg="del">
          <ac:chgData name="Sébastien WEYKMANS" userId="b521cd83-5c54-4ff9-8af4-f98e74ba75ff" providerId="ADAL" clId="{A06B7E9B-5847-4E43-AF55-40B928DED706}" dt="2021-10-09T04:23:49.386" v="4715"/>
          <ac:picMkLst>
            <pc:docMk/>
            <pc:sldMk cId="2532715485" sldId="294"/>
            <ac:picMk id="18" creationId="{62FF40B5-1E36-4442-8D28-D1AA571AD2EB}"/>
          </ac:picMkLst>
        </pc:picChg>
      </pc:sldChg>
      <pc:sldChg chg="modSp mod modShow">
        <pc:chgData name="Sébastien WEYKMANS" userId="b521cd83-5c54-4ff9-8af4-f98e74ba75ff" providerId="ADAL" clId="{A06B7E9B-5847-4E43-AF55-40B928DED706}" dt="2021-11-26T17:48:26.232" v="10893" actId="20577"/>
        <pc:sldMkLst>
          <pc:docMk/>
          <pc:sldMk cId="361834693" sldId="339"/>
        </pc:sldMkLst>
        <pc:graphicFrameChg chg="mod">
          <ac:chgData name="Sébastien WEYKMANS" userId="b521cd83-5c54-4ff9-8af4-f98e74ba75ff" providerId="ADAL" clId="{A06B7E9B-5847-4E43-AF55-40B928DED706}" dt="2021-11-26T17:48:26.232" v="10893" actId="20577"/>
          <ac:graphicFrameMkLst>
            <pc:docMk/>
            <pc:sldMk cId="361834693" sldId="339"/>
            <ac:graphicFrameMk id="7" creationId="{05D0D0E0-4B05-4E46-B638-E093C713FA4F}"/>
          </ac:graphicFrameMkLst>
        </pc:graphicFrameChg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2137827246" sldId="340"/>
        </pc:sldMkLst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3295385126" sldId="344"/>
        </pc:sldMkLst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1403577330" sldId="347"/>
        </pc:sldMkLst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3278378273" sldId="351"/>
        </pc:sldMkLst>
      </pc:sldChg>
      <pc:sldChg chg="mod modShow">
        <pc:chgData name="Sébastien WEYKMANS" userId="b521cd83-5c54-4ff9-8af4-f98e74ba75ff" providerId="ADAL" clId="{A06B7E9B-5847-4E43-AF55-40B928DED706}" dt="2021-11-16T05:21:57.031" v="10590" actId="729"/>
        <pc:sldMkLst>
          <pc:docMk/>
          <pc:sldMk cId="3833578480" sldId="387"/>
        </pc:sldMkLst>
      </pc:sldChg>
      <pc:sldChg chg="mod modShow">
        <pc:chgData name="Sébastien WEYKMANS" userId="b521cd83-5c54-4ff9-8af4-f98e74ba75ff" providerId="ADAL" clId="{A06B7E9B-5847-4E43-AF55-40B928DED706}" dt="2021-09-15T16:04:45.388" v="1666" actId="729"/>
        <pc:sldMkLst>
          <pc:docMk/>
          <pc:sldMk cId="3381991389" sldId="388"/>
        </pc:sldMkLst>
      </pc:sldChg>
      <pc:sldChg chg="modSp mod or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3088844479" sldId="434"/>
        </pc:sldMkLst>
        <pc:spChg chg="mod">
          <ac:chgData name="Sébastien WEYKMANS" userId="b521cd83-5c54-4ff9-8af4-f98e74ba75ff" providerId="ADAL" clId="{A06B7E9B-5847-4E43-AF55-40B928DED706}" dt="2021-10-23T04:39:06.783" v="9945" actId="20577"/>
          <ac:spMkLst>
            <pc:docMk/>
            <pc:sldMk cId="3088844479" sldId="434"/>
            <ac:spMk id="4" creationId="{440E105B-835F-460B-AFA6-CC254F9961A2}"/>
          </ac:spMkLst>
        </pc:spChg>
      </pc:sldChg>
      <pc:sldChg chg="mod modShow">
        <pc:chgData name="Sébastien WEYKMANS" userId="b521cd83-5c54-4ff9-8af4-f98e74ba75ff" providerId="ADAL" clId="{A06B7E9B-5847-4E43-AF55-40B928DED706}" dt="2021-10-15T14:05:03.361" v="8973" actId="729"/>
        <pc:sldMkLst>
          <pc:docMk/>
          <pc:sldMk cId="76967874" sldId="435"/>
        </pc:sldMkLst>
      </pc:sldChg>
      <pc:sldChg chg="modSp mod ord modShow">
        <pc:chgData name="Sébastien WEYKMANS" userId="b521cd83-5c54-4ff9-8af4-f98e74ba75ff" providerId="ADAL" clId="{A06B7E9B-5847-4E43-AF55-40B928DED706}" dt="2021-11-25T04:20:04.491" v="10647" actId="20577"/>
        <pc:sldMkLst>
          <pc:docMk/>
          <pc:sldMk cId="1008114748" sldId="438"/>
        </pc:sldMkLst>
        <pc:spChg chg="mod">
          <ac:chgData name="Sébastien WEYKMANS" userId="b521cd83-5c54-4ff9-8af4-f98e74ba75ff" providerId="ADAL" clId="{A06B7E9B-5847-4E43-AF55-40B928DED706}" dt="2021-11-25T04:20:04.491" v="10647" actId="20577"/>
          <ac:spMkLst>
            <pc:docMk/>
            <pc:sldMk cId="1008114748" sldId="438"/>
            <ac:spMk id="4" creationId="{440E105B-835F-460B-AFA6-CC254F9961A2}"/>
          </ac:spMkLst>
        </pc:spChg>
      </pc:sldChg>
      <pc:sldChg chg="mod ord modShow">
        <pc:chgData name="Sébastien WEYKMANS" userId="b521cd83-5c54-4ff9-8af4-f98e74ba75ff" providerId="ADAL" clId="{A06B7E9B-5847-4E43-AF55-40B928DED706}" dt="2021-11-25T04:18:52.857" v="10624"/>
        <pc:sldMkLst>
          <pc:docMk/>
          <pc:sldMk cId="3397622994" sldId="439"/>
        </pc:sldMkLst>
      </pc:sldChg>
      <pc:sldChg chg="modSp del mod modShow">
        <pc:chgData name="Sébastien WEYKMANS" userId="b521cd83-5c54-4ff9-8af4-f98e74ba75ff" providerId="ADAL" clId="{A06B7E9B-5847-4E43-AF55-40B928DED706}" dt="2021-11-11T09:02:37.276" v="10357" actId="47"/>
        <pc:sldMkLst>
          <pc:docMk/>
          <pc:sldMk cId="3044341358" sldId="461"/>
        </pc:sldMkLst>
        <pc:spChg chg="mod">
          <ac:chgData name="Sébastien WEYKMANS" userId="b521cd83-5c54-4ff9-8af4-f98e74ba75ff" providerId="ADAL" clId="{A06B7E9B-5847-4E43-AF55-40B928DED706}" dt="2021-10-28T12:42:03.578" v="10328" actId="20577"/>
          <ac:spMkLst>
            <pc:docMk/>
            <pc:sldMk cId="3044341358" sldId="461"/>
            <ac:spMk id="15" creationId="{C4E43797-CA55-47AD-9D17-EA82DCBF42C6}"/>
          </ac:spMkLst>
        </pc:spChg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1783431530" sldId="471"/>
        </pc:sldMkLst>
      </pc:sldChg>
      <pc:sldChg chg="addSp modSp mod modShow">
        <pc:chgData name="Sébastien WEYKMANS" userId="b521cd83-5c54-4ff9-8af4-f98e74ba75ff" providerId="ADAL" clId="{A06B7E9B-5847-4E43-AF55-40B928DED706}" dt="2021-09-16T07:43:39.951" v="1821" actId="729"/>
        <pc:sldMkLst>
          <pc:docMk/>
          <pc:sldMk cId="46504001" sldId="501"/>
        </pc:sldMkLst>
        <pc:spChg chg="add mod">
          <ac:chgData name="Sébastien WEYKMANS" userId="b521cd83-5c54-4ff9-8af4-f98e74ba75ff" providerId="ADAL" clId="{A06B7E9B-5847-4E43-AF55-40B928DED706}" dt="2021-09-16T06:03:38.769" v="1820" actId="20577"/>
          <ac:spMkLst>
            <pc:docMk/>
            <pc:sldMk cId="46504001" sldId="501"/>
            <ac:spMk id="2" creationId="{5C19574B-7992-48D4-ADE7-ED549000E3FC}"/>
          </ac:spMkLst>
        </pc:spChg>
        <pc:spChg chg="mod">
          <ac:chgData name="Sébastien WEYKMANS" userId="b521cd83-5c54-4ff9-8af4-f98e74ba75ff" providerId="ADAL" clId="{A06B7E9B-5847-4E43-AF55-40B928DED706}" dt="2021-09-15T16:06:04.894" v="1692" actId="6549"/>
          <ac:spMkLst>
            <pc:docMk/>
            <pc:sldMk cId="46504001" sldId="501"/>
            <ac:spMk id="4" creationId="{BA99F7E8-2528-47D5-BE72-CD1FBF10231F}"/>
          </ac:spMkLst>
        </pc:spChg>
        <pc:picChg chg="mod">
          <ac:chgData name="Sébastien WEYKMANS" userId="b521cd83-5c54-4ff9-8af4-f98e74ba75ff" providerId="ADAL" clId="{A06B7E9B-5847-4E43-AF55-40B928DED706}" dt="2021-09-15T15:50:41.686" v="199" actId="1076"/>
          <ac:picMkLst>
            <pc:docMk/>
            <pc:sldMk cId="46504001" sldId="501"/>
            <ac:picMk id="6" creationId="{7DD43DCA-1C69-4C04-A758-F48A81989CB7}"/>
          </ac:picMkLst>
        </pc:picChg>
        <pc:picChg chg="mod">
          <ac:chgData name="Sébastien WEYKMANS" userId="b521cd83-5c54-4ff9-8af4-f98e74ba75ff" providerId="ADAL" clId="{A06B7E9B-5847-4E43-AF55-40B928DED706}" dt="2021-09-15T15:50:43.988" v="200" actId="1076"/>
          <ac:picMkLst>
            <pc:docMk/>
            <pc:sldMk cId="46504001" sldId="501"/>
            <ac:picMk id="8" creationId="{7CCDC6F6-B622-4091-AC55-6D58B7BC919E}"/>
          </ac:picMkLst>
        </pc:picChg>
      </pc:sldChg>
      <pc:sldChg chg="mod modShow">
        <pc:chgData name="Sébastien WEYKMANS" userId="b521cd83-5c54-4ff9-8af4-f98e74ba75ff" providerId="ADAL" clId="{A06B7E9B-5847-4E43-AF55-40B928DED706}" dt="2021-09-16T07:43:39.951" v="1821" actId="729"/>
        <pc:sldMkLst>
          <pc:docMk/>
          <pc:sldMk cId="2836677010" sldId="502"/>
        </pc:sldMkLst>
      </pc:sldChg>
      <pc:sldChg chg="addSp modSp mod modAnim modShow">
        <pc:chgData name="Sébastien WEYKMANS" userId="b521cd83-5c54-4ff9-8af4-f98e74ba75ff" providerId="ADAL" clId="{A06B7E9B-5847-4E43-AF55-40B928DED706}" dt="2021-11-26T07:01:39.875" v="10855" actId="1076"/>
        <pc:sldMkLst>
          <pc:docMk/>
          <pc:sldMk cId="2912254035" sldId="503"/>
        </pc:sldMkLst>
        <pc:spChg chg="mod">
          <ac:chgData name="Sébastien WEYKMANS" userId="b521cd83-5c54-4ff9-8af4-f98e74ba75ff" providerId="ADAL" clId="{A06B7E9B-5847-4E43-AF55-40B928DED706}" dt="2021-09-21T07:17:01.119" v="2437" actId="20577"/>
          <ac:spMkLst>
            <pc:docMk/>
            <pc:sldMk cId="2912254035" sldId="503"/>
            <ac:spMk id="70" creationId="{156F3F0F-5421-43FB-9F51-7E9E1FD41580}"/>
          </ac:spMkLst>
        </pc:spChg>
        <pc:spChg chg="add mod">
          <ac:chgData name="Sébastien WEYKMANS" userId="b521cd83-5c54-4ff9-8af4-f98e74ba75ff" providerId="ADAL" clId="{A06B7E9B-5847-4E43-AF55-40B928DED706}" dt="2021-11-26T07:01:39.875" v="10855" actId="1076"/>
          <ac:spMkLst>
            <pc:docMk/>
            <pc:sldMk cId="2912254035" sldId="503"/>
            <ac:spMk id="74" creationId="{B88E2042-D220-43A5-A76A-58D97EB8306C}"/>
          </ac:spMkLst>
        </pc:spChg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3861951017" sldId="506"/>
        </pc:sldMkLst>
      </pc:sldChg>
      <pc:sldChg chg="delSp modSp del mod delAnim modShow">
        <pc:chgData name="Sébastien WEYKMANS" userId="b521cd83-5c54-4ff9-8af4-f98e74ba75ff" providerId="ADAL" clId="{A06B7E9B-5847-4E43-AF55-40B928DED706}" dt="2021-11-26T05:32:25.656" v="10803" actId="2696"/>
        <pc:sldMkLst>
          <pc:docMk/>
          <pc:sldMk cId="4163417400" sldId="508"/>
        </pc:sldMkLst>
        <pc:spChg chg="mod">
          <ac:chgData name="Sébastien WEYKMANS" userId="b521cd83-5c54-4ff9-8af4-f98e74ba75ff" providerId="ADAL" clId="{A06B7E9B-5847-4E43-AF55-40B928DED706}" dt="2021-11-26T05:31:00.616" v="10800" actId="20577"/>
          <ac:spMkLst>
            <pc:docMk/>
            <pc:sldMk cId="4163417400" sldId="508"/>
            <ac:spMk id="2" creationId="{7E738469-1D1D-4F80-ABD8-C6E81087A9C9}"/>
          </ac:spMkLst>
        </pc:spChg>
        <pc:spChg chg="del">
          <ac:chgData name="Sébastien WEYKMANS" userId="b521cd83-5c54-4ff9-8af4-f98e74ba75ff" providerId="ADAL" clId="{A06B7E9B-5847-4E43-AF55-40B928DED706}" dt="2021-11-26T05:31:02.790" v="10801" actId="478"/>
          <ac:spMkLst>
            <pc:docMk/>
            <pc:sldMk cId="4163417400" sldId="508"/>
            <ac:spMk id="3" creationId="{4D940DA7-77F6-4EFF-9030-341875DA747C}"/>
          </ac:spMkLst>
        </pc:spChg>
      </pc:sldChg>
      <pc:sldChg chg="mod modShow">
        <pc:chgData name="Sébastien WEYKMANS" userId="b521cd83-5c54-4ff9-8af4-f98e74ba75ff" providerId="ADAL" clId="{A06B7E9B-5847-4E43-AF55-40B928DED706}" dt="2021-11-16T05:34:17.219" v="10597" actId="729"/>
        <pc:sldMkLst>
          <pc:docMk/>
          <pc:sldMk cId="1201887379" sldId="513"/>
        </pc:sldMkLst>
      </pc:sldChg>
      <pc:sldChg chg="del mod modShow">
        <pc:chgData name="Sébastien WEYKMANS" userId="b521cd83-5c54-4ff9-8af4-f98e74ba75ff" providerId="ADAL" clId="{A06B7E9B-5847-4E43-AF55-40B928DED706}" dt="2021-11-23T18:22:48.169" v="10599" actId="47"/>
        <pc:sldMkLst>
          <pc:docMk/>
          <pc:sldMk cId="2847660352" sldId="515"/>
        </pc:sldMkLst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1475361912" sldId="517"/>
        </pc:sldMkLst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3734822835" sldId="520"/>
        </pc:sldMkLst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4199629875" sldId="521"/>
        </pc:sldMkLst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2563900569" sldId="523"/>
        </pc:sldMkLst>
      </pc:sldChg>
      <pc:sldChg chg="ord">
        <pc:chgData name="Sébastien WEYKMANS" userId="b521cd83-5c54-4ff9-8af4-f98e74ba75ff" providerId="ADAL" clId="{A06B7E9B-5847-4E43-AF55-40B928DED706}" dt="2021-11-25T04:20:39.741" v="10649"/>
        <pc:sldMkLst>
          <pc:docMk/>
          <pc:sldMk cId="2313963311" sldId="524"/>
        </pc:sldMkLst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2882235645" sldId="525"/>
        </pc:sldMkLst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3109153041" sldId="526"/>
        </pc:sldMkLst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4211152029" sldId="534"/>
        </pc:sldMkLst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786933702" sldId="535"/>
        </pc:sldMkLst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2449241698" sldId="545"/>
        </pc:sldMkLst>
      </pc:sldChg>
      <pc:sldChg chg="addSp delSp modSp mod ord modShow">
        <pc:chgData name="Sébastien WEYKMANS" userId="b521cd83-5c54-4ff9-8af4-f98e74ba75ff" providerId="ADAL" clId="{A06B7E9B-5847-4E43-AF55-40B928DED706}" dt="2021-11-26T05:19:36.053" v="10729" actId="20577"/>
        <pc:sldMkLst>
          <pc:docMk/>
          <pc:sldMk cId="1601382278" sldId="554"/>
        </pc:sldMkLst>
        <pc:spChg chg="mod">
          <ac:chgData name="Sébastien WEYKMANS" userId="b521cd83-5c54-4ff9-8af4-f98e74ba75ff" providerId="ADAL" clId="{A06B7E9B-5847-4E43-AF55-40B928DED706}" dt="2021-11-26T05:19:36.053" v="10729" actId="20577"/>
          <ac:spMkLst>
            <pc:docMk/>
            <pc:sldMk cId="1601382278" sldId="554"/>
            <ac:spMk id="2" creationId="{6617BB45-EF10-4B6E-BCB9-5D26877ED2B8}"/>
          </ac:spMkLst>
        </pc:spChg>
        <pc:graphicFrameChg chg="mod modGraphic">
          <ac:chgData name="Sébastien WEYKMANS" userId="b521cd83-5c54-4ff9-8af4-f98e74ba75ff" providerId="ADAL" clId="{A06B7E9B-5847-4E43-AF55-40B928DED706}" dt="2021-11-16T05:20:15.024" v="10588" actId="20577"/>
          <ac:graphicFrameMkLst>
            <pc:docMk/>
            <pc:sldMk cId="1601382278" sldId="554"/>
            <ac:graphicFrameMk id="4" creationId="{A85E78CF-7D8A-4AF0-AA9F-CDA5CCADD842}"/>
          </ac:graphicFrameMkLst>
        </pc:graphicFrameChg>
        <pc:graphicFrameChg chg="add del mod">
          <ac:chgData name="Sébastien WEYKMANS" userId="b521cd83-5c54-4ff9-8af4-f98e74ba75ff" providerId="ADAL" clId="{A06B7E9B-5847-4E43-AF55-40B928DED706}" dt="2021-11-16T05:15:49.402" v="10518" actId="478"/>
          <ac:graphicFrameMkLst>
            <pc:docMk/>
            <pc:sldMk cId="1601382278" sldId="554"/>
            <ac:graphicFrameMk id="5" creationId="{0FFC8AA9-E0BD-46BF-9627-FBC833C53A4B}"/>
          </ac:graphicFrameMkLst>
        </pc:graphicFrameChg>
        <pc:picChg chg="mod">
          <ac:chgData name="Sébastien WEYKMANS" userId="b521cd83-5c54-4ff9-8af4-f98e74ba75ff" providerId="ADAL" clId="{A06B7E9B-5847-4E43-AF55-40B928DED706}" dt="2021-11-16T05:16:37.817" v="10539" actId="1076"/>
          <ac:picMkLst>
            <pc:docMk/>
            <pc:sldMk cId="1601382278" sldId="554"/>
            <ac:picMk id="3" creationId="{63068837-53D6-4FF1-9A1C-8C7BBF9D2980}"/>
          </ac:picMkLst>
        </pc:picChg>
        <pc:picChg chg="add mod">
          <ac:chgData name="Sébastien WEYKMANS" userId="b521cd83-5c54-4ff9-8af4-f98e74ba75ff" providerId="ADAL" clId="{A06B7E9B-5847-4E43-AF55-40B928DED706}" dt="2021-11-26T05:19:17.262" v="10669" actId="1076"/>
          <ac:picMkLst>
            <pc:docMk/>
            <pc:sldMk cId="1601382278" sldId="554"/>
            <ac:picMk id="6" creationId="{08B9E9C6-5512-4CDF-95E7-22A5E1544C61}"/>
          </ac:picMkLst>
        </pc:picChg>
        <pc:picChg chg="add del mod">
          <ac:chgData name="Sébastien WEYKMANS" userId="b521cd83-5c54-4ff9-8af4-f98e74ba75ff" providerId="ADAL" clId="{A06B7E9B-5847-4E43-AF55-40B928DED706}" dt="2021-11-15T20:46:33.818" v="10504" actId="478"/>
          <ac:picMkLst>
            <pc:docMk/>
            <pc:sldMk cId="1601382278" sldId="554"/>
            <ac:picMk id="6" creationId="{1E200CD8-1E59-4DC9-96AA-3A3FFEAD9B48}"/>
          </ac:picMkLst>
        </pc:picChg>
        <pc:picChg chg="mod">
          <ac:chgData name="Sébastien WEYKMANS" userId="b521cd83-5c54-4ff9-8af4-f98e74ba75ff" providerId="ADAL" clId="{A06B7E9B-5847-4E43-AF55-40B928DED706}" dt="2021-11-16T05:16:42.994" v="10540" actId="1076"/>
          <ac:picMkLst>
            <pc:docMk/>
            <pc:sldMk cId="1601382278" sldId="554"/>
            <ac:picMk id="7" creationId="{A09E81FB-66C7-4CCB-9A8B-9566829B9BF0}"/>
          </ac:picMkLst>
        </pc:picChg>
        <pc:picChg chg="add mod">
          <ac:chgData name="Sébastien WEYKMANS" userId="b521cd83-5c54-4ff9-8af4-f98e74ba75ff" providerId="ADAL" clId="{A06B7E9B-5847-4E43-AF55-40B928DED706}" dt="2021-11-16T05:16:16.039" v="10522" actId="1076"/>
          <ac:picMkLst>
            <pc:docMk/>
            <pc:sldMk cId="1601382278" sldId="554"/>
            <ac:picMk id="8" creationId="{BBBE2CF2-2256-45F1-889B-B6DFEF5745E7}"/>
          </ac:picMkLst>
        </pc:picChg>
        <pc:picChg chg="add del mod">
          <ac:chgData name="Sébastien WEYKMANS" userId="b521cd83-5c54-4ff9-8af4-f98e74ba75ff" providerId="ADAL" clId="{A06B7E9B-5847-4E43-AF55-40B928DED706}" dt="2021-11-16T05:15:26.387" v="10516" actId="478"/>
          <ac:picMkLst>
            <pc:docMk/>
            <pc:sldMk cId="1601382278" sldId="554"/>
            <ac:picMk id="9" creationId="{B6AE0A5F-935E-46F0-BC24-D964EC72F581}"/>
          </ac:picMkLst>
        </pc:picChg>
        <pc:picChg chg="mod">
          <ac:chgData name="Sébastien WEYKMANS" userId="b521cd83-5c54-4ff9-8af4-f98e74ba75ff" providerId="ADAL" clId="{A06B7E9B-5847-4E43-AF55-40B928DED706}" dt="2021-11-16T05:16:45.876" v="10541" actId="1076"/>
          <ac:picMkLst>
            <pc:docMk/>
            <pc:sldMk cId="1601382278" sldId="554"/>
            <ac:picMk id="10" creationId="{2119EE73-DFC0-4B92-8D7B-F56C23579C0F}"/>
          </ac:picMkLst>
        </pc:picChg>
        <pc:picChg chg="add del mod">
          <ac:chgData name="Sébastien WEYKMANS" userId="b521cd83-5c54-4ff9-8af4-f98e74ba75ff" providerId="ADAL" clId="{A06B7E9B-5847-4E43-AF55-40B928DED706}" dt="2021-11-26T05:18:41.846" v="10662" actId="478"/>
          <ac:picMkLst>
            <pc:docMk/>
            <pc:sldMk cId="1601382278" sldId="554"/>
            <ac:picMk id="11" creationId="{92548302-F185-43C1-850B-792A75897A52}"/>
          </ac:picMkLst>
        </pc:picChg>
        <pc:picChg chg="mod">
          <ac:chgData name="Sébastien WEYKMANS" userId="b521cd83-5c54-4ff9-8af4-f98e74ba75ff" providerId="ADAL" clId="{A06B7E9B-5847-4E43-AF55-40B928DED706}" dt="2021-11-16T05:16:48.173" v="10542" actId="1076"/>
          <ac:picMkLst>
            <pc:docMk/>
            <pc:sldMk cId="1601382278" sldId="554"/>
            <ac:picMk id="1030" creationId="{A55F38CD-BCB7-49BF-89D1-D964512A0B1E}"/>
          </ac:picMkLst>
        </pc:picChg>
        <pc:picChg chg="mod">
          <ac:chgData name="Sébastien WEYKMANS" userId="b521cd83-5c54-4ff9-8af4-f98e74ba75ff" providerId="ADAL" clId="{A06B7E9B-5847-4E43-AF55-40B928DED706}" dt="2021-11-16T05:20:19.743" v="10589" actId="1076"/>
          <ac:picMkLst>
            <pc:docMk/>
            <pc:sldMk cId="1601382278" sldId="554"/>
            <ac:picMk id="1034" creationId="{577FA378-872C-4F02-B116-DB9119428682}"/>
          </ac:picMkLst>
        </pc:picChg>
      </pc:sldChg>
      <pc:sldChg chg="addSp delSp modSp mod chgLayout">
        <pc:chgData name="Sébastien WEYKMANS" userId="b521cd83-5c54-4ff9-8af4-f98e74ba75ff" providerId="ADAL" clId="{A06B7E9B-5847-4E43-AF55-40B928DED706}" dt="2021-11-25T04:22:53.335" v="10654"/>
        <pc:sldMkLst>
          <pc:docMk/>
          <pc:sldMk cId="1730178517" sldId="556"/>
        </pc:sldMkLst>
        <pc:spChg chg="mod ord">
          <ac:chgData name="Sébastien WEYKMANS" userId="b521cd83-5c54-4ff9-8af4-f98e74ba75ff" providerId="ADAL" clId="{A06B7E9B-5847-4E43-AF55-40B928DED706}" dt="2021-11-25T04:22:45.143" v="10652" actId="700"/>
          <ac:spMkLst>
            <pc:docMk/>
            <pc:sldMk cId="1730178517" sldId="556"/>
            <ac:spMk id="2" creationId="{1E8EF2EE-D505-4C14-A881-6FA7FDD4B362}"/>
          </ac:spMkLst>
        </pc:spChg>
        <pc:spChg chg="add del mod ord">
          <ac:chgData name="Sébastien WEYKMANS" userId="b521cd83-5c54-4ff9-8af4-f98e74ba75ff" providerId="ADAL" clId="{A06B7E9B-5847-4E43-AF55-40B928DED706}" dt="2021-11-25T04:22:53.335" v="10654"/>
          <ac:spMkLst>
            <pc:docMk/>
            <pc:sldMk cId="1730178517" sldId="556"/>
            <ac:spMk id="3" creationId="{7F1B1D3E-346D-42E2-983C-517E30DFFB0B}"/>
          </ac:spMkLst>
        </pc:spChg>
        <pc:picChg chg="del">
          <ac:chgData name="Sébastien WEYKMANS" userId="b521cd83-5c54-4ff9-8af4-f98e74ba75ff" providerId="ADAL" clId="{A06B7E9B-5847-4E43-AF55-40B928DED706}" dt="2021-11-25T04:21:59.071" v="10650" actId="478"/>
          <ac:picMkLst>
            <pc:docMk/>
            <pc:sldMk cId="1730178517" sldId="556"/>
            <ac:picMk id="4" creationId="{8BD8705C-E6EB-432A-AB60-E61E9A523278}"/>
          </ac:picMkLst>
        </pc:picChg>
        <pc:picChg chg="add del mod">
          <ac:chgData name="Sébastien WEYKMANS" userId="b521cd83-5c54-4ff9-8af4-f98e74ba75ff" providerId="ADAL" clId="{A06B7E9B-5847-4E43-AF55-40B928DED706}" dt="2021-11-25T04:22:50.065" v="10653" actId="21"/>
          <ac:picMkLst>
            <pc:docMk/>
            <pc:sldMk cId="1730178517" sldId="556"/>
            <ac:picMk id="5" creationId="{377075C9-0AE5-4338-9A1B-1E6BE7AE0595}"/>
          </ac:picMkLst>
        </pc:picChg>
        <pc:picChg chg="add mod">
          <ac:chgData name="Sébastien WEYKMANS" userId="b521cd83-5c54-4ff9-8af4-f98e74ba75ff" providerId="ADAL" clId="{A06B7E9B-5847-4E43-AF55-40B928DED706}" dt="2021-11-25T04:22:53.335" v="10654"/>
          <ac:picMkLst>
            <pc:docMk/>
            <pc:sldMk cId="1730178517" sldId="556"/>
            <ac:picMk id="6" creationId="{A7791206-FBF7-4DBC-8F2C-C5B507EEF4AE}"/>
          </ac:picMkLst>
        </pc:picChg>
      </pc:sldChg>
      <pc:sldChg chg="mod modShow">
        <pc:chgData name="Sébastien WEYKMANS" userId="b521cd83-5c54-4ff9-8af4-f98e74ba75ff" providerId="ADAL" clId="{A06B7E9B-5847-4E43-AF55-40B928DED706}" dt="2021-10-15T14:01:27.616" v="8970" actId="729"/>
        <pc:sldMkLst>
          <pc:docMk/>
          <pc:sldMk cId="2543765047" sldId="558"/>
        </pc:sldMkLst>
      </pc:sldChg>
      <pc:sldChg chg="ord">
        <pc:chgData name="Sébastien WEYKMANS" userId="b521cd83-5c54-4ff9-8af4-f98e74ba75ff" providerId="ADAL" clId="{A06B7E9B-5847-4E43-AF55-40B928DED706}" dt="2021-11-26T06:59:43.660" v="10805"/>
        <pc:sldMkLst>
          <pc:docMk/>
          <pc:sldMk cId="4162391946" sldId="560"/>
        </pc:sldMkLst>
      </pc:sldChg>
      <pc:sldChg chg="mod ord modShow">
        <pc:chgData name="Sébastien WEYKMANS" userId="b521cd83-5c54-4ff9-8af4-f98e74ba75ff" providerId="ADAL" clId="{A06B7E9B-5847-4E43-AF55-40B928DED706}" dt="2021-11-16T05:34:06.713" v="10594" actId="729"/>
        <pc:sldMkLst>
          <pc:docMk/>
          <pc:sldMk cId="2594937230" sldId="561"/>
        </pc:sldMkLst>
      </pc:sldChg>
      <pc:sldChg chg="addSp modSp mod">
        <pc:chgData name="Sébastien WEYKMANS" userId="b521cd83-5c54-4ff9-8af4-f98e74ba75ff" providerId="ADAL" clId="{A06B7E9B-5847-4E43-AF55-40B928DED706}" dt="2021-10-23T04:53:24.045" v="10232" actId="20577"/>
        <pc:sldMkLst>
          <pc:docMk/>
          <pc:sldMk cId="172194309" sldId="563"/>
        </pc:sldMkLst>
        <pc:spChg chg="mod">
          <ac:chgData name="Sébastien WEYKMANS" userId="b521cd83-5c54-4ff9-8af4-f98e74ba75ff" providerId="ADAL" clId="{A06B7E9B-5847-4E43-AF55-40B928DED706}" dt="2021-10-23T04:53:24.045" v="10232" actId="20577"/>
          <ac:spMkLst>
            <pc:docMk/>
            <pc:sldMk cId="172194309" sldId="563"/>
            <ac:spMk id="2" creationId="{D1F02963-A498-468D-A224-D69A2DEA2538}"/>
          </ac:spMkLst>
        </pc:spChg>
        <pc:spChg chg="mod">
          <ac:chgData name="Sébastien WEYKMANS" userId="b521cd83-5c54-4ff9-8af4-f98e74ba75ff" providerId="ADAL" clId="{A06B7E9B-5847-4E43-AF55-40B928DED706}" dt="2021-10-23T04:42:05.132" v="10062" actId="14100"/>
          <ac:spMkLst>
            <pc:docMk/>
            <pc:sldMk cId="172194309" sldId="563"/>
            <ac:spMk id="6" creationId="{A7F50DCA-351E-4A4E-BBB3-BD1EE363C9A1}"/>
          </ac:spMkLst>
        </pc:spChg>
        <pc:spChg chg="add mod">
          <ac:chgData name="Sébastien WEYKMANS" userId="b521cd83-5c54-4ff9-8af4-f98e74ba75ff" providerId="ADAL" clId="{A06B7E9B-5847-4E43-AF55-40B928DED706}" dt="2021-10-23T04:42:44.214" v="10068"/>
          <ac:spMkLst>
            <pc:docMk/>
            <pc:sldMk cId="172194309" sldId="563"/>
            <ac:spMk id="7" creationId="{6FCC13AC-492D-48B5-AE90-E12D1678444E}"/>
          </ac:spMkLst>
        </pc:spChg>
        <pc:spChg chg="add mod">
          <ac:chgData name="Sébastien WEYKMANS" userId="b521cd83-5c54-4ff9-8af4-f98e74ba75ff" providerId="ADAL" clId="{A06B7E9B-5847-4E43-AF55-40B928DED706}" dt="2021-10-23T04:48:51.884" v="10230" actId="20577"/>
          <ac:spMkLst>
            <pc:docMk/>
            <pc:sldMk cId="172194309" sldId="563"/>
            <ac:spMk id="8" creationId="{E4A7D57F-651E-436C-8B1F-1940419760F1}"/>
          </ac:spMkLst>
        </pc:spChg>
        <pc:spChg chg="add mod">
          <ac:chgData name="Sébastien WEYKMANS" userId="b521cd83-5c54-4ff9-8af4-f98e74ba75ff" providerId="ADAL" clId="{A06B7E9B-5847-4E43-AF55-40B928DED706}" dt="2021-10-23T04:48:48.970" v="10229" actId="20577"/>
          <ac:spMkLst>
            <pc:docMk/>
            <pc:sldMk cId="172194309" sldId="563"/>
            <ac:spMk id="9" creationId="{32E0BA88-2634-4908-89E9-848D2818A147}"/>
          </ac:spMkLst>
        </pc:spChg>
        <pc:picChg chg="add mod">
          <ac:chgData name="Sébastien WEYKMANS" userId="b521cd83-5c54-4ff9-8af4-f98e74ba75ff" providerId="ADAL" clId="{A06B7E9B-5847-4E43-AF55-40B928DED706}" dt="2021-10-23T04:41:58.341" v="10060" actId="1076"/>
          <ac:picMkLst>
            <pc:docMk/>
            <pc:sldMk cId="172194309" sldId="563"/>
            <ac:picMk id="4" creationId="{5E0F90A0-1898-41C7-9C82-57E1C5B1D09E}"/>
          </ac:picMkLst>
        </pc:picChg>
        <pc:picChg chg="mod">
          <ac:chgData name="Sébastien WEYKMANS" userId="b521cd83-5c54-4ff9-8af4-f98e74ba75ff" providerId="ADAL" clId="{A06B7E9B-5847-4E43-AF55-40B928DED706}" dt="2021-10-23T04:41:55.976" v="10059" actId="1076"/>
          <ac:picMkLst>
            <pc:docMk/>
            <pc:sldMk cId="172194309" sldId="563"/>
            <ac:picMk id="5" creationId="{88757B73-2CA4-4F85-9C91-AA67514DAB61}"/>
          </ac:picMkLst>
        </pc:picChg>
      </pc:sldChg>
      <pc:sldChg chg="mod modShow">
        <pc:chgData name="Sébastien WEYKMANS" userId="b521cd83-5c54-4ff9-8af4-f98e74ba75ff" providerId="ADAL" clId="{A06B7E9B-5847-4E43-AF55-40B928DED706}" dt="2021-10-28T12:33:17.918" v="10238" actId="729"/>
        <pc:sldMkLst>
          <pc:docMk/>
          <pc:sldMk cId="2762092112" sldId="564"/>
        </pc:sldMkLst>
      </pc:sldChg>
      <pc:sldChg chg="del">
        <pc:chgData name="Sébastien WEYKMANS" userId="b521cd83-5c54-4ff9-8af4-f98e74ba75ff" providerId="ADAL" clId="{A06B7E9B-5847-4E43-AF55-40B928DED706}" dt="2021-10-08T15:27:36.198" v="2670" actId="47"/>
        <pc:sldMkLst>
          <pc:docMk/>
          <pc:sldMk cId="733359214" sldId="565"/>
        </pc:sldMkLst>
      </pc:sldChg>
      <pc:sldChg chg="modSp mod">
        <pc:chgData name="Sébastien WEYKMANS" userId="b521cd83-5c54-4ff9-8af4-f98e74ba75ff" providerId="ADAL" clId="{A06B7E9B-5847-4E43-AF55-40B928DED706}" dt="2021-10-23T04:39:19.739" v="9946"/>
        <pc:sldMkLst>
          <pc:docMk/>
          <pc:sldMk cId="377842273" sldId="566"/>
        </pc:sldMkLst>
        <pc:spChg chg="mod">
          <ac:chgData name="Sébastien WEYKMANS" userId="b521cd83-5c54-4ff9-8af4-f98e74ba75ff" providerId="ADAL" clId="{A06B7E9B-5847-4E43-AF55-40B928DED706}" dt="2021-10-23T04:39:19.739" v="9946"/>
          <ac:spMkLst>
            <pc:docMk/>
            <pc:sldMk cId="377842273" sldId="566"/>
            <ac:spMk id="4" creationId="{E0004835-AFEF-4F1F-BD8A-6F3EF802ADAF}"/>
          </ac:spMkLst>
        </pc:spChg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2914631813" sldId="571"/>
        </pc:sldMkLst>
      </pc:sldChg>
      <pc:sldChg chg="addSp delSp modSp add del mod ord modShow">
        <pc:chgData name="Sébastien WEYKMANS" userId="b521cd83-5c54-4ff9-8af4-f98e74ba75ff" providerId="ADAL" clId="{A06B7E9B-5847-4E43-AF55-40B928DED706}" dt="2021-11-26T05:29:47.830" v="10736" actId="1076"/>
        <pc:sldMkLst>
          <pc:docMk/>
          <pc:sldMk cId="369852052" sldId="573"/>
        </pc:sldMkLst>
        <pc:spChg chg="mod">
          <ac:chgData name="Sébastien WEYKMANS" userId="b521cd83-5c54-4ff9-8af4-f98e74ba75ff" providerId="ADAL" clId="{A06B7E9B-5847-4E43-AF55-40B928DED706}" dt="2021-11-23T18:26:36.359" v="10622" actId="20577"/>
          <ac:spMkLst>
            <pc:docMk/>
            <pc:sldMk cId="369852052" sldId="573"/>
            <ac:spMk id="17" creationId="{571186B1-A4EF-473C-AA70-2F847BF3CD48}"/>
          </ac:spMkLst>
        </pc:spChg>
        <pc:graphicFrameChg chg="add del mod">
          <ac:chgData name="Sébastien WEYKMANS" userId="b521cd83-5c54-4ff9-8af4-f98e74ba75ff" providerId="ADAL" clId="{A06B7E9B-5847-4E43-AF55-40B928DED706}" dt="2021-11-23T18:25:11.385" v="10602"/>
          <ac:graphicFrameMkLst>
            <pc:docMk/>
            <pc:sldMk cId="369852052" sldId="573"/>
            <ac:graphicFrameMk id="2" creationId="{4BDA1097-70DA-4284-B30B-F243F74B27DE}"/>
          </ac:graphicFrameMkLst>
        </pc:graphicFrameChg>
        <pc:picChg chg="del">
          <ac:chgData name="Sébastien WEYKMANS" userId="b521cd83-5c54-4ff9-8af4-f98e74ba75ff" providerId="ADAL" clId="{A06B7E9B-5847-4E43-AF55-40B928DED706}" dt="2021-10-28T12:34:10.285" v="10252" actId="478"/>
          <ac:picMkLst>
            <pc:docMk/>
            <pc:sldMk cId="369852052" sldId="573"/>
            <ac:picMk id="3" creationId="{6A3720D8-B84A-4B7F-A3A6-16E00F722103}"/>
          </ac:picMkLst>
        </pc:picChg>
        <pc:picChg chg="del">
          <ac:chgData name="Sébastien WEYKMANS" userId="b521cd83-5c54-4ff9-8af4-f98e74ba75ff" providerId="ADAL" clId="{A06B7E9B-5847-4E43-AF55-40B928DED706}" dt="2021-11-26T05:29:31.492" v="10732" actId="478"/>
          <ac:picMkLst>
            <pc:docMk/>
            <pc:sldMk cId="369852052" sldId="573"/>
            <ac:picMk id="3" creationId="{761C434E-518E-4270-9BA4-22943677CDD1}"/>
          </ac:picMkLst>
        </pc:picChg>
        <pc:picChg chg="add del">
          <ac:chgData name="Sébastien WEYKMANS" userId="b521cd83-5c54-4ff9-8af4-f98e74ba75ff" providerId="ADAL" clId="{A06B7E9B-5847-4E43-AF55-40B928DED706}" dt="2021-11-26T05:29:35.271" v="10734" actId="22"/>
          <ac:picMkLst>
            <pc:docMk/>
            <pc:sldMk cId="369852052" sldId="573"/>
            <ac:picMk id="4" creationId="{2A860825-BBB4-4D0D-82D7-831D8290E500}"/>
          </ac:picMkLst>
        </pc:picChg>
        <pc:picChg chg="add del mod">
          <ac:chgData name="Sébastien WEYKMANS" userId="b521cd83-5c54-4ff9-8af4-f98e74ba75ff" providerId="ADAL" clId="{A06B7E9B-5847-4E43-AF55-40B928DED706}" dt="2021-11-23T18:25:46.568" v="10608" actId="478"/>
          <ac:picMkLst>
            <pc:docMk/>
            <pc:sldMk cId="369852052" sldId="573"/>
            <ac:picMk id="4" creationId="{E686CF9E-BC86-4795-B8B7-732843090A6D}"/>
          </ac:picMkLst>
        </pc:picChg>
        <pc:picChg chg="add del mod">
          <ac:chgData name="Sébastien WEYKMANS" userId="b521cd83-5c54-4ff9-8af4-f98e74ba75ff" providerId="ADAL" clId="{A06B7E9B-5847-4E43-AF55-40B928DED706}" dt="2021-11-23T18:25:07.163" v="10600" actId="478"/>
          <ac:picMkLst>
            <pc:docMk/>
            <pc:sldMk cId="369852052" sldId="573"/>
            <ac:picMk id="5" creationId="{6716D839-E8A9-480A-BE8B-2AAD8F13F0A4}"/>
          </ac:picMkLst>
        </pc:picChg>
        <pc:picChg chg="add mod">
          <ac:chgData name="Sébastien WEYKMANS" userId="b521cd83-5c54-4ff9-8af4-f98e74ba75ff" providerId="ADAL" clId="{A06B7E9B-5847-4E43-AF55-40B928DED706}" dt="2021-11-26T05:29:47.830" v="10736" actId="1076"/>
          <ac:picMkLst>
            <pc:docMk/>
            <pc:sldMk cId="369852052" sldId="573"/>
            <ac:picMk id="6" creationId="{4688C3DD-4318-4C1F-A675-9646EBF20DD3}"/>
          </ac:picMkLst>
        </pc:picChg>
        <pc:picChg chg="del">
          <ac:chgData name="Sébastien WEYKMANS" userId="b521cd83-5c54-4ff9-8af4-f98e74ba75ff" providerId="ADAL" clId="{A06B7E9B-5847-4E43-AF55-40B928DED706}" dt="2021-10-28T12:34:08.399" v="10251" actId="478"/>
          <ac:picMkLst>
            <pc:docMk/>
            <pc:sldMk cId="369852052" sldId="573"/>
            <ac:picMk id="6" creationId="{B9C13095-2E23-45EF-BCE6-67CF0369802B}"/>
          </ac:picMkLst>
        </pc:picChg>
        <pc:picChg chg="add mod">
          <ac:chgData name="Sébastien WEYKMANS" userId="b521cd83-5c54-4ff9-8af4-f98e74ba75ff" providerId="ADAL" clId="{A06B7E9B-5847-4E43-AF55-40B928DED706}" dt="2021-11-23T18:26:09.112" v="10612" actId="14100"/>
          <ac:picMkLst>
            <pc:docMk/>
            <pc:sldMk cId="369852052" sldId="573"/>
            <ac:picMk id="7" creationId="{986B5E2A-DCB6-492B-932A-99E5FCE57620}"/>
          </ac:picMkLst>
        </pc:picChg>
        <pc:picChg chg="add mod">
          <ac:chgData name="Sébastien WEYKMANS" userId="b521cd83-5c54-4ff9-8af4-f98e74ba75ff" providerId="ADAL" clId="{A06B7E9B-5847-4E43-AF55-40B928DED706}" dt="2021-11-23T18:26:11.860" v="10613" actId="1076"/>
          <ac:picMkLst>
            <pc:docMk/>
            <pc:sldMk cId="369852052" sldId="573"/>
            <ac:picMk id="8" creationId="{83E016D6-C92A-42B6-87DD-98331CD7D8CC}"/>
          </ac:picMkLst>
        </pc:picChg>
      </pc:sldChg>
      <pc:sldChg chg="mod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3117778276" sldId="574"/>
        </pc:sldMkLst>
      </pc:sldChg>
      <pc:sldChg chg="modSp mod modShow">
        <pc:chgData name="Sébastien WEYKMANS" userId="b521cd83-5c54-4ff9-8af4-f98e74ba75ff" providerId="ADAL" clId="{A06B7E9B-5847-4E43-AF55-40B928DED706}" dt="2021-09-16T10:22:15.922" v="2429" actId="20577"/>
        <pc:sldMkLst>
          <pc:docMk/>
          <pc:sldMk cId="485690411" sldId="576"/>
        </pc:sldMkLst>
        <pc:spChg chg="mod">
          <ac:chgData name="Sébastien WEYKMANS" userId="b521cd83-5c54-4ff9-8af4-f98e74ba75ff" providerId="ADAL" clId="{A06B7E9B-5847-4E43-AF55-40B928DED706}" dt="2021-09-15T16:03:30.629" v="1659"/>
          <ac:spMkLst>
            <pc:docMk/>
            <pc:sldMk cId="485690411" sldId="576"/>
            <ac:spMk id="2" creationId="{DB28770D-FD65-4AE5-8DE8-4FDE146F521F}"/>
          </ac:spMkLst>
        </pc:spChg>
        <pc:spChg chg="mod">
          <ac:chgData name="Sébastien WEYKMANS" userId="b521cd83-5c54-4ff9-8af4-f98e74ba75ff" providerId="ADAL" clId="{A06B7E9B-5847-4E43-AF55-40B928DED706}" dt="2021-09-16T10:22:15.922" v="2429" actId="20577"/>
          <ac:spMkLst>
            <pc:docMk/>
            <pc:sldMk cId="485690411" sldId="576"/>
            <ac:spMk id="3" creationId="{68D8150A-DF28-4AEC-9276-9D743C637936}"/>
          </ac:spMkLst>
        </pc:spChg>
      </pc:sldChg>
      <pc:sldChg chg="add">
        <pc:chgData name="Sébastien WEYKMANS" userId="b521cd83-5c54-4ff9-8af4-f98e74ba75ff" providerId="ADAL" clId="{A06B7E9B-5847-4E43-AF55-40B928DED706}" dt="2021-11-23T18:22:44.680" v="10598"/>
        <pc:sldMkLst>
          <pc:docMk/>
          <pc:sldMk cId="691489677" sldId="578"/>
        </pc:sldMkLst>
      </pc:sldChg>
      <pc:sldChg chg="modSp del mod">
        <pc:chgData name="Sébastien WEYKMANS" userId="b521cd83-5c54-4ff9-8af4-f98e74ba75ff" providerId="ADAL" clId="{A06B7E9B-5847-4E43-AF55-40B928DED706}" dt="2021-10-10T12:39:59.717" v="7350" actId="2696"/>
        <pc:sldMkLst>
          <pc:docMk/>
          <pc:sldMk cId="2371058820" sldId="579"/>
        </pc:sldMkLst>
        <pc:spChg chg="mod">
          <ac:chgData name="Sébastien WEYKMANS" userId="b521cd83-5c54-4ff9-8af4-f98e74ba75ff" providerId="ADAL" clId="{A06B7E9B-5847-4E43-AF55-40B928DED706}" dt="2021-10-10T12:39:55.728" v="7349" actId="6549"/>
          <ac:spMkLst>
            <pc:docMk/>
            <pc:sldMk cId="2371058820" sldId="579"/>
            <ac:spMk id="5" creationId="{572B89BC-7A40-46EE-BCDF-2587E23B13D9}"/>
          </ac:spMkLst>
        </pc:spChg>
      </pc:sldChg>
      <pc:sldChg chg="add del">
        <pc:chgData name="Sébastien WEYKMANS" userId="b521cd83-5c54-4ff9-8af4-f98e74ba75ff" providerId="ADAL" clId="{A06B7E9B-5847-4E43-AF55-40B928DED706}" dt="2021-10-08T15:25:26.277" v="2448" actId="2696"/>
        <pc:sldMkLst>
          <pc:docMk/>
          <pc:sldMk cId="3505906737" sldId="579"/>
        </pc:sldMkLst>
      </pc:sldChg>
      <pc:sldChg chg="modSp mod modShow">
        <pc:chgData name="Sébastien WEYKMANS" userId="b521cd83-5c54-4ff9-8af4-f98e74ba75ff" providerId="ADAL" clId="{A06B7E9B-5847-4E43-AF55-40B928DED706}" dt="2021-09-16T07:43:39.951" v="1821" actId="729"/>
        <pc:sldMkLst>
          <pc:docMk/>
          <pc:sldMk cId="3855444202" sldId="580"/>
        </pc:sldMkLst>
        <pc:spChg chg="mod">
          <ac:chgData name="Sébastien WEYKMANS" userId="b521cd83-5c54-4ff9-8af4-f98e74ba75ff" providerId="ADAL" clId="{A06B7E9B-5847-4E43-AF55-40B928DED706}" dt="2021-09-15T16:05:59.446" v="1679" actId="6549"/>
          <ac:spMkLst>
            <pc:docMk/>
            <pc:sldMk cId="3855444202" sldId="580"/>
            <ac:spMk id="4" creationId="{BA99F7E8-2528-47D5-BE72-CD1FBF10231F}"/>
          </ac:spMkLst>
        </pc:spChg>
      </pc:sldChg>
      <pc:sldChg chg="mod modShow">
        <pc:chgData name="Sébastien WEYKMANS" userId="b521cd83-5c54-4ff9-8af4-f98e74ba75ff" providerId="ADAL" clId="{A06B7E9B-5847-4E43-AF55-40B928DED706}" dt="2021-09-16T07:43:39.951" v="1821" actId="729"/>
        <pc:sldMkLst>
          <pc:docMk/>
          <pc:sldMk cId="713888239" sldId="581"/>
        </pc:sldMkLst>
      </pc:sldChg>
      <pc:sldChg chg="mod modShow">
        <pc:chgData name="Sébastien WEYKMANS" userId="b521cd83-5c54-4ff9-8af4-f98e74ba75ff" providerId="ADAL" clId="{A06B7E9B-5847-4E43-AF55-40B928DED706}" dt="2021-09-16T07:43:39.951" v="1821" actId="729"/>
        <pc:sldMkLst>
          <pc:docMk/>
          <pc:sldMk cId="1518442012" sldId="582"/>
        </pc:sldMkLst>
      </pc:sldChg>
      <pc:sldChg chg="modSp del mod modShow">
        <pc:chgData name="Sébastien WEYKMANS" userId="b521cd83-5c54-4ff9-8af4-f98e74ba75ff" providerId="ADAL" clId="{A06B7E9B-5847-4E43-AF55-40B928DED706}" dt="2021-11-25T04:23:12.212" v="10655" actId="47"/>
        <pc:sldMkLst>
          <pc:docMk/>
          <pc:sldMk cId="3050697973" sldId="588"/>
        </pc:sldMkLst>
        <pc:spChg chg="mod">
          <ac:chgData name="Sébastien WEYKMANS" userId="b521cd83-5c54-4ff9-8af4-f98e74ba75ff" providerId="ADAL" clId="{A06B7E9B-5847-4E43-AF55-40B928DED706}" dt="2021-10-19T11:52:36.669" v="9894" actId="20577"/>
          <ac:spMkLst>
            <pc:docMk/>
            <pc:sldMk cId="3050697973" sldId="588"/>
            <ac:spMk id="2" creationId="{45E75D48-0871-4316-B26C-CC9689D82F42}"/>
          </ac:spMkLst>
        </pc:spChg>
      </pc:sldChg>
      <pc:sldChg chg="modSp add mod modShow">
        <pc:chgData name="Sébastien WEYKMANS" userId="b521cd83-5c54-4ff9-8af4-f98e74ba75ff" providerId="ADAL" clId="{A06B7E9B-5847-4E43-AF55-40B928DED706}" dt="2021-09-16T07:43:39.951" v="1821" actId="729"/>
        <pc:sldMkLst>
          <pc:docMk/>
          <pc:sldMk cId="293402820" sldId="589"/>
        </pc:sldMkLst>
        <pc:spChg chg="mod">
          <ac:chgData name="Sébastien WEYKMANS" userId="b521cd83-5c54-4ff9-8af4-f98e74ba75ff" providerId="ADAL" clId="{A06B7E9B-5847-4E43-AF55-40B928DED706}" dt="2021-09-15T16:03:16.259" v="1658" actId="20577"/>
          <ac:spMkLst>
            <pc:docMk/>
            <pc:sldMk cId="293402820" sldId="589"/>
            <ac:spMk id="4" creationId="{C7519296-AF0F-4396-A702-70B9921D6D66}"/>
          </ac:spMkLst>
        </pc:spChg>
      </pc:sldChg>
      <pc:sldChg chg="del delDesignElem">
        <pc:chgData name="Sébastien WEYKMANS" userId="b521cd83-5c54-4ff9-8af4-f98e74ba75ff" providerId="ADAL" clId="{A06B7E9B-5847-4E43-AF55-40B928DED706}" dt="2021-10-10T12:32:29.736" v="7133" actId="2696"/>
        <pc:sldMkLst>
          <pc:docMk/>
          <pc:sldMk cId="790756840" sldId="590"/>
        </pc:sldMkLst>
      </pc:sldChg>
      <pc:sldChg chg="addSp delSp modSp new del mod setBg modShow">
        <pc:chgData name="Sébastien WEYKMANS" userId="b521cd83-5c54-4ff9-8af4-f98e74ba75ff" providerId="ADAL" clId="{A06B7E9B-5847-4E43-AF55-40B928DED706}" dt="2021-10-08T15:25:26.277" v="2448" actId="2696"/>
        <pc:sldMkLst>
          <pc:docMk/>
          <pc:sldMk cId="2512148250" sldId="590"/>
        </pc:sldMkLst>
        <pc:spChg chg="mod ord">
          <ac:chgData name="Sébastien WEYKMANS" userId="b521cd83-5c54-4ff9-8af4-f98e74ba75ff" providerId="ADAL" clId="{A06B7E9B-5847-4E43-AF55-40B928DED706}" dt="2021-10-02T06:00:42.898" v="2445" actId="26606"/>
          <ac:spMkLst>
            <pc:docMk/>
            <pc:sldMk cId="2512148250" sldId="590"/>
            <ac:spMk id="2" creationId="{F1901141-7966-46A7-B942-93E6785CB45F}"/>
          </ac:spMkLst>
        </pc:spChg>
        <pc:spChg chg="del">
          <ac:chgData name="Sébastien WEYKMANS" userId="b521cd83-5c54-4ff9-8af4-f98e74ba75ff" providerId="ADAL" clId="{A06B7E9B-5847-4E43-AF55-40B928DED706}" dt="2021-10-02T06:00:18.262" v="2440"/>
          <ac:spMkLst>
            <pc:docMk/>
            <pc:sldMk cId="2512148250" sldId="590"/>
            <ac:spMk id="3" creationId="{E9E26A30-5145-431C-BEFA-084C46BE05B7}"/>
          </ac:spMkLst>
        </pc:spChg>
        <pc:spChg chg="add del">
          <ac:chgData name="Sébastien WEYKMANS" userId="b521cd83-5c54-4ff9-8af4-f98e74ba75ff" providerId="ADAL" clId="{A06B7E9B-5847-4E43-AF55-40B928DED706}" dt="2021-10-02T06:00:39.792" v="2442" actId="26606"/>
          <ac:spMkLst>
            <pc:docMk/>
            <pc:sldMk cId="2512148250" sldId="590"/>
            <ac:spMk id="77" creationId="{C2E52CAC-158C-4DC7-AA1C-F582FFF73C60}"/>
          </ac:spMkLst>
        </pc:spChg>
        <pc:spChg chg="add del">
          <ac:chgData name="Sébastien WEYKMANS" userId="b521cd83-5c54-4ff9-8af4-f98e74ba75ff" providerId="ADAL" clId="{A06B7E9B-5847-4E43-AF55-40B928DED706}" dt="2021-10-02T06:00:39.792" v="2442" actId="26606"/>
          <ac:spMkLst>
            <pc:docMk/>
            <pc:sldMk cId="2512148250" sldId="590"/>
            <ac:spMk id="1030" creationId="{11CB8E4E-A0EC-4ECF-B195-FB1A9BDEB38E}"/>
          </ac:spMkLst>
        </pc:spChg>
        <pc:spChg chg="add del">
          <ac:chgData name="Sébastien WEYKMANS" userId="b521cd83-5c54-4ff9-8af4-f98e74ba75ff" providerId="ADAL" clId="{A06B7E9B-5847-4E43-AF55-40B928DED706}" dt="2021-10-02T06:00:42.879" v="2444" actId="26606"/>
          <ac:spMkLst>
            <pc:docMk/>
            <pc:sldMk cId="2512148250" sldId="590"/>
            <ac:spMk id="1034" creationId="{B8D0330D-F534-4131-9807-B71B9EF12BAA}"/>
          </ac:spMkLst>
        </pc:spChg>
        <pc:spChg chg="add del">
          <ac:chgData name="Sébastien WEYKMANS" userId="b521cd83-5c54-4ff9-8af4-f98e74ba75ff" providerId="ADAL" clId="{A06B7E9B-5847-4E43-AF55-40B928DED706}" dt="2021-10-02T06:00:42.879" v="2444" actId="26606"/>
          <ac:spMkLst>
            <pc:docMk/>
            <pc:sldMk cId="2512148250" sldId="590"/>
            <ac:spMk id="1036" creationId="{2AAC87A2-0492-4E2C-8A31-4C3BE910E35B}"/>
          </ac:spMkLst>
        </pc:spChg>
        <pc:spChg chg="add">
          <ac:chgData name="Sébastien WEYKMANS" userId="b521cd83-5c54-4ff9-8af4-f98e74ba75ff" providerId="ADAL" clId="{A06B7E9B-5847-4E43-AF55-40B928DED706}" dt="2021-10-02T06:00:42.898" v="2445" actId="26606"/>
          <ac:spMkLst>
            <pc:docMk/>
            <pc:sldMk cId="2512148250" sldId="590"/>
            <ac:spMk id="1039" creationId="{C2E52CAC-158C-4DC7-AA1C-F582FFF73C60}"/>
          </ac:spMkLst>
        </pc:spChg>
        <pc:spChg chg="add">
          <ac:chgData name="Sébastien WEYKMANS" userId="b521cd83-5c54-4ff9-8af4-f98e74ba75ff" providerId="ADAL" clId="{A06B7E9B-5847-4E43-AF55-40B928DED706}" dt="2021-10-02T06:00:42.898" v="2445" actId="26606"/>
          <ac:spMkLst>
            <pc:docMk/>
            <pc:sldMk cId="2512148250" sldId="590"/>
            <ac:spMk id="1041" creationId="{11CB8E4E-A0EC-4ECF-B195-FB1A9BDEB38E}"/>
          </ac:spMkLst>
        </pc:spChg>
        <pc:grpChg chg="add del">
          <ac:chgData name="Sébastien WEYKMANS" userId="b521cd83-5c54-4ff9-8af4-f98e74ba75ff" providerId="ADAL" clId="{A06B7E9B-5847-4E43-AF55-40B928DED706}" dt="2021-10-02T06:00:39.792" v="2442" actId="26606"/>
          <ac:grpSpMkLst>
            <pc:docMk/>
            <pc:sldMk cId="2512148250" sldId="590"/>
            <ac:grpSpMk id="73" creationId="{E7E11A8B-D353-4867-842B-40B7BABC9EED}"/>
          </ac:grpSpMkLst>
        </pc:grpChg>
        <pc:grpChg chg="add del">
          <ac:chgData name="Sébastien WEYKMANS" userId="b521cd83-5c54-4ff9-8af4-f98e74ba75ff" providerId="ADAL" clId="{A06B7E9B-5847-4E43-AF55-40B928DED706}" dt="2021-10-02T06:00:42.879" v="2444" actId="26606"/>
          <ac:grpSpMkLst>
            <pc:docMk/>
            <pc:sldMk cId="2512148250" sldId="590"/>
            <ac:grpSpMk id="1032" creationId="{D252EB36-EB2C-4AFE-B09B-0DF8AC871E5C}"/>
          </ac:grpSpMkLst>
        </pc:grpChg>
        <pc:grpChg chg="add">
          <ac:chgData name="Sébastien WEYKMANS" userId="b521cd83-5c54-4ff9-8af4-f98e74ba75ff" providerId="ADAL" clId="{A06B7E9B-5847-4E43-AF55-40B928DED706}" dt="2021-10-02T06:00:42.898" v="2445" actId="26606"/>
          <ac:grpSpMkLst>
            <pc:docMk/>
            <pc:sldMk cId="2512148250" sldId="590"/>
            <ac:grpSpMk id="1038" creationId="{E7E11A8B-D353-4867-842B-40B7BABC9EED}"/>
          </ac:grpSpMkLst>
        </pc:grpChg>
        <pc:picChg chg="add del">
          <ac:chgData name="Sébastien WEYKMANS" userId="b521cd83-5c54-4ff9-8af4-f98e74ba75ff" providerId="ADAL" clId="{A06B7E9B-5847-4E43-AF55-40B928DED706}" dt="2021-10-02T06:00:39.792" v="2442" actId="26606"/>
          <ac:picMkLst>
            <pc:docMk/>
            <pc:sldMk cId="2512148250" sldId="590"/>
            <ac:picMk id="79" creationId="{83211ECD-2CC2-43D9-A32B-E8669250EF55}"/>
          </ac:picMkLst>
        </pc:picChg>
        <pc:picChg chg="add mod">
          <ac:chgData name="Sébastien WEYKMANS" userId="b521cd83-5c54-4ff9-8af4-f98e74ba75ff" providerId="ADAL" clId="{A06B7E9B-5847-4E43-AF55-40B928DED706}" dt="2021-10-02T06:00:42.898" v="2445" actId="26606"/>
          <ac:picMkLst>
            <pc:docMk/>
            <pc:sldMk cId="2512148250" sldId="590"/>
            <ac:picMk id="1026" creationId="{9AFD0532-07B2-4BF9-8A7E-859CB11E03A1}"/>
          </ac:picMkLst>
        </pc:picChg>
        <pc:picChg chg="add del">
          <ac:chgData name="Sébastien WEYKMANS" userId="b521cd83-5c54-4ff9-8af4-f98e74ba75ff" providerId="ADAL" clId="{A06B7E9B-5847-4E43-AF55-40B928DED706}" dt="2021-10-02T06:00:42.879" v="2444" actId="26606"/>
          <ac:picMkLst>
            <pc:docMk/>
            <pc:sldMk cId="2512148250" sldId="590"/>
            <ac:picMk id="1035" creationId="{18B7ED37-7ABB-42DD-AB26-3F9028261B99}"/>
          </ac:picMkLst>
        </pc:picChg>
        <pc:picChg chg="add">
          <ac:chgData name="Sébastien WEYKMANS" userId="b521cd83-5c54-4ff9-8af4-f98e74ba75ff" providerId="ADAL" clId="{A06B7E9B-5847-4E43-AF55-40B928DED706}" dt="2021-10-02T06:00:42.898" v="2445" actId="26606"/>
          <ac:picMkLst>
            <pc:docMk/>
            <pc:sldMk cId="2512148250" sldId="590"/>
            <ac:picMk id="1040" creationId="{83211ECD-2CC2-43D9-A32B-E8669250EF55}"/>
          </ac:picMkLst>
        </pc:picChg>
      </pc:sldChg>
      <pc:sldChg chg="addSp modSp new del mod modClrScheme modShow chgLayout">
        <pc:chgData name="Sébastien WEYKMANS" userId="b521cd83-5c54-4ff9-8af4-f98e74ba75ff" providerId="ADAL" clId="{A06B7E9B-5847-4E43-AF55-40B928DED706}" dt="2021-10-29T14:37:00.896" v="10336" actId="47"/>
        <pc:sldMkLst>
          <pc:docMk/>
          <pc:sldMk cId="120517906" sldId="591"/>
        </pc:sldMkLst>
        <pc:spChg chg="add mod">
          <ac:chgData name="Sébastien WEYKMANS" userId="b521cd83-5c54-4ff9-8af4-f98e74ba75ff" providerId="ADAL" clId="{A06B7E9B-5847-4E43-AF55-40B928DED706}" dt="2021-10-18T19:36:27.999" v="9193" actId="20577"/>
          <ac:spMkLst>
            <pc:docMk/>
            <pc:sldMk cId="120517906" sldId="591"/>
            <ac:spMk id="2" creationId="{FA7C0092-83F9-4019-8117-9AEC36D30A2E}"/>
          </ac:spMkLst>
        </pc:spChg>
        <pc:spChg chg="add mod">
          <ac:chgData name="Sébastien WEYKMANS" userId="b521cd83-5c54-4ff9-8af4-f98e74ba75ff" providerId="ADAL" clId="{A06B7E9B-5847-4E43-AF55-40B928DED706}" dt="2021-10-08T15:25:44.898" v="2451" actId="700"/>
          <ac:spMkLst>
            <pc:docMk/>
            <pc:sldMk cId="120517906" sldId="591"/>
            <ac:spMk id="3" creationId="{68F6B82E-7793-4390-AAC7-7B9B2D28DBC5}"/>
          </ac:spMkLst>
        </pc:spChg>
      </pc:sldChg>
      <pc:sldChg chg="modSp add del mod ord modShow">
        <pc:chgData name="Sébastien WEYKMANS" userId="b521cd83-5c54-4ff9-8af4-f98e74ba75ff" providerId="ADAL" clId="{A06B7E9B-5847-4E43-AF55-40B928DED706}" dt="2021-10-29T14:36:55.277" v="10330" actId="47"/>
        <pc:sldMkLst>
          <pc:docMk/>
          <pc:sldMk cId="2707516726" sldId="592"/>
        </pc:sldMkLst>
        <pc:spChg chg="mod">
          <ac:chgData name="Sébastien WEYKMANS" userId="b521cd83-5c54-4ff9-8af4-f98e74ba75ff" providerId="ADAL" clId="{A06B7E9B-5847-4E43-AF55-40B928DED706}" dt="2021-10-18T19:33:46.910" v="9120" actId="20577"/>
          <ac:spMkLst>
            <pc:docMk/>
            <pc:sldMk cId="2707516726" sldId="592"/>
            <ac:spMk id="2" creationId="{FA7C0092-83F9-4019-8117-9AEC36D30A2E}"/>
          </ac:spMkLst>
        </pc:spChg>
      </pc:sldChg>
      <pc:sldChg chg="addSp delSp modSp new del mod setBg modClrScheme chgLayout">
        <pc:chgData name="Sébastien WEYKMANS" userId="b521cd83-5c54-4ff9-8af4-f98e74ba75ff" providerId="ADAL" clId="{A06B7E9B-5847-4E43-AF55-40B928DED706}" dt="2021-10-08T19:25:54.640" v="2934" actId="47"/>
        <pc:sldMkLst>
          <pc:docMk/>
          <pc:sldMk cId="4053703299" sldId="593"/>
        </pc:sldMkLst>
        <pc:spChg chg="del mod ord">
          <ac:chgData name="Sébastien WEYKMANS" userId="b521cd83-5c54-4ff9-8af4-f98e74ba75ff" providerId="ADAL" clId="{A06B7E9B-5847-4E43-AF55-40B928DED706}" dt="2021-10-08T19:05:23.073" v="2672" actId="700"/>
          <ac:spMkLst>
            <pc:docMk/>
            <pc:sldMk cId="4053703299" sldId="593"/>
            <ac:spMk id="2" creationId="{A934817C-5E87-4AC2-A27B-1CE8F118DFDD}"/>
          </ac:spMkLst>
        </pc:spChg>
        <pc:spChg chg="del mod ord">
          <ac:chgData name="Sébastien WEYKMANS" userId="b521cd83-5c54-4ff9-8af4-f98e74ba75ff" providerId="ADAL" clId="{A06B7E9B-5847-4E43-AF55-40B928DED706}" dt="2021-10-08T19:05:23.073" v="2672" actId="700"/>
          <ac:spMkLst>
            <pc:docMk/>
            <pc:sldMk cId="4053703299" sldId="593"/>
            <ac:spMk id="3" creationId="{35F7CB9D-4A24-4FDB-ADC4-FDE7895EA3EC}"/>
          </ac:spMkLst>
        </pc:spChg>
        <pc:spChg chg="add mod ord">
          <ac:chgData name="Sébastien WEYKMANS" userId="b521cd83-5c54-4ff9-8af4-f98e74ba75ff" providerId="ADAL" clId="{A06B7E9B-5847-4E43-AF55-40B928DED706}" dt="2021-10-08T19:19:18.282" v="2931" actId="27636"/>
          <ac:spMkLst>
            <pc:docMk/>
            <pc:sldMk cId="4053703299" sldId="593"/>
            <ac:spMk id="4" creationId="{7FCD9126-9C32-41B9-9E3B-24954F9FE149}"/>
          </ac:spMkLst>
        </pc:spChg>
        <pc:spChg chg="add del mod ord">
          <ac:chgData name="Sébastien WEYKMANS" userId="b521cd83-5c54-4ff9-8af4-f98e74ba75ff" providerId="ADAL" clId="{A06B7E9B-5847-4E43-AF55-40B928DED706}" dt="2021-10-08T19:08:58.915" v="2739"/>
          <ac:spMkLst>
            <pc:docMk/>
            <pc:sldMk cId="4053703299" sldId="593"/>
            <ac:spMk id="5" creationId="{BCF871A4-A048-48E6-8A85-C63B4C42751A}"/>
          </ac:spMkLst>
        </pc:spChg>
        <pc:spChg chg="add mod ord">
          <ac:chgData name="Sébastien WEYKMANS" userId="b521cd83-5c54-4ff9-8af4-f98e74ba75ff" providerId="ADAL" clId="{A06B7E9B-5847-4E43-AF55-40B928DED706}" dt="2021-10-08T19:18:10.872" v="2875" actId="26606"/>
          <ac:spMkLst>
            <pc:docMk/>
            <pc:sldMk cId="4053703299" sldId="593"/>
            <ac:spMk id="6" creationId="{147917BD-E845-4980-9ED5-EF4F36582A5B}"/>
          </ac:spMkLst>
        </pc:spChg>
        <pc:spChg chg="add del mod">
          <ac:chgData name="Sébastien WEYKMANS" userId="b521cd83-5c54-4ff9-8af4-f98e74ba75ff" providerId="ADAL" clId="{A06B7E9B-5847-4E43-AF55-40B928DED706}" dt="2021-10-08T19:17:47.333" v="2872" actId="478"/>
          <ac:spMkLst>
            <pc:docMk/>
            <pc:sldMk cId="4053703299" sldId="593"/>
            <ac:spMk id="15" creationId="{DB3E077A-1A46-472B-A304-A5A66AB0003D}"/>
          </ac:spMkLst>
        </pc:spChg>
        <pc:spChg chg="add del">
          <ac:chgData name="Sébastien WEYKMANS" userId="b521cd83-5c54-4ff9-8af4-f98e74ba75ff" providerId="ADAL" clId="{A06B7E9B-5847-4E43-AF55-40B928DED706}" dt="2021-10-08T19:18:10.872" v="2875" actId="26606"/>
          <ac:spMkLst>
            <pc:docMk/>
            <pc:sldMk cId="4053703299" sldId="593"/>
            <ac:spMk id="77" creationId="{CE97D32F-1315-4522-AF1E-BCA3A653F2F3}"/>
          </ac:spMkLst>
        </pc:spChg>
        <pc:spChg chg="add del">
          <ac:chgData name="Sébastien WEYKMANS" userId="b521cd83-5c54-4ff9-8af4-f98e74ba75ff" providerId="ADAL" clId="{A06B7E9B-5847-4E43-AF55-40B928DED706}" dt="2021-10-08T19:18:10.872" v="2875" actId="26606"/>
          <ac:spMkLst>
            <pc:docMk/>
            <pc:sldMk cId="4053703299" sldId="593"/>
            <ac:spMk id="79" creationId="{DE5DADF0-4577-4642-B07A-3E27915F3605}"/>
          </ac:spMkLst>
        </pc:spChg>
        <pc:spChg chg="add del">
          <ac:chgData name="Sébastien WEYKMANS" userId="b521cd83-5c54-4ff9-8af4-f98e74ba75ff" providerId="ADAL" clId="{A06B7E9B-5847-4E43-AF55-40B928DED706}" dt="2021-10-08T19:18:10.872" v="2875" actId="26606"/>
          <ac:spMkLst>
            <pc:docMk/>
            <pc:sldMk cId="4053703299" sldId="593"/>
            <ac:spMk id="83" creationId="{FD3ADC95-CC75-4952-B479-8662488EA593}"/>
          </ac:spMkLst>
        </pc:spChg>
        <pc:spChg chg="add del">
          <ac:chgData name="Sébastien WEYKMANS" userId="b521cd83-5c54-4ff9-8af4-f98e74ba75ff" providerId="ADAL" clId="{A06B7E9B-5847-4E43-AF55-40B928DED706}" dt="2021-10-08T19:18:10.848" v="2874" actId="26606"/>
          <ac:spMkLst>
            <pc:docMk/>
            <pc:sldMk cId="4053703299" sldId="593"/>
            <ac:spMk id="145" creationId="{30B37797-E787-4218-BFEE-AB92AC8494B7}"/>
          </ac:spMkLst>
        </pc:spChg>
        <pc:spChg chg="add del">
          <ac:chgData name="Sébastien WEYKMANS" userId="b521cd83-5c54-4ff9-8af4-f98e74ba75ff" providerId="ADAL" clId="{A06B7E9B-5847-4E43-AF55-40B928DED706}" dt="2021-10-08T19:18:10.848" v="2874" actId="26606"/>
          <ac:spMkLst>
            <pc:docMk/>
            <pc:sldMk cId="4053703299" sldId="593"/>
            <ac:spMk id="147" creationId="{E160E4A2-783B-4915-910B-C7FB072A0F6F}"/>
          </ac:spMkLst>
        </pc:spChg>
        <pc:spChg chg="add">
          <ac:chgData name="Sébastien WEYKMANS" userId="b521cd83-5c54-4ff9-8af4-f98e74ba75ff" providerId="ADAL" clId="{A06B7E9B-5847-4E43-AF55-40B928DED706}" dt="2021-10-08T19:18:10.872" v="2875" actId="26606"/>
          <ac:spMkLst>
            <pc:docMk/>
            <pc:sldMk cId="4053703299" sldId="593"/>
            <ac:spMk id="151" creationId="{3CA24575-81FB-4BC9-826D-9F2DA900FB3E}"/>
          </ac:spMkLst>
        </pc:spChg>
        <pc:spChg chg="add del">
          <ac:chgData name="Sébastien WEYKMANS" userId="b521cd83-5c54-4ff9-8af4-f98e74ba75ff" providerId="ADAL" clId="{A06B7E9B-5847-4E43-AF55-40B928DED706}" dt="2021-10-08T19:18:10.848" v="2874" actId="26606"/>
          <ac:spMkLst>
            <pc:docMk/>
            <pc:sldMk cId="4053703299" sldId="593"/>
            <ac:spMk id="153" creationId="{BCF7CF76-A98A-4A2E-AB5C-0F80C3E0F3CC}"/>
          </ac:spMkLst>
        </pc:spChg>
        <pc:spChg chg="add del">
          <ac:chgData name="Sébastien WEYKMANS" userId="b521cd83-5c54-4ff9-8af4-f98e74ba75ff" providerId="ADAL" clId="{A06B7E9B-5847-4E43-AF55-40B928DED706}" dt="2021-10-08T19:18:10.848" v="2874" actId="26606"/>
          <ac:spMkLst>
            <pc:docMk/>
            <pc:sldMk cId="4053703299" sldId="593"/>
            <ac:spMk id="155" creationId="{39AD03C5-BB70-446F-A0F2-944E1DC60E55}"/>
          </ac:spMkLst>
        </pc:spChg>
        <pc:spChg chg="add del">
          <ac:chgData name="Sébastien WEYKMANS" userId="b521cd83-5c54-4ff9-8af4-f98e74ba75ff" providerId="ADAL" clId="{A06B7E9B-5847-4E43-AF55-40B928DED706}" dt="2021-10-08T19:18:10.848" v="2874" actId="26606"/>
          <ac:spMkLst>
            <pc:docMk/>
            <pc:sldMk cId="4053703299" sldId="593"/>
            <ac:spMk id="157" creationId="{863AA29F-E141-4C98-9459-3FD5574446B4}"/>
          </ac:spMkLst>
        </pc:spChg>
        <pc:spChg chg="add del">
          <ac:chgData name="Sébastien WEYKMANS" userId="b521cd83-5c54-4ff9-8af4-f98e74ba75ff" providerId="ADAL" clId="{A06B7E9B-5847-4E43-AF55-40B928DED706}" dt="2021-10-08T19:18:10.848" v="2874" actId="26606"/>
          <ac:spMkLst>
            <pc:docMk/>
            <pc:sldMk cId="4053703299" sldId="593"/>
            <ac:spMk id="159" creationId="{939563E9-66E2-46EA-802F-5AFFE653EE26}"/>
          </ac:spMkLst>
        </pc:spChg>
        <pc:spChg chg="add">
          <ac:chgData name="Sébastien WEYKMANS" userId="b521cd83-5c54-4ff9-8af4-f98e74ba75ff" providerId="ADAL" clId="{A06B7E9B-5847-4E43-AF55-40B928DED706}" dt="2021-10-08T19:18:10.872" v="2875" actId="26606"/>
          <ac:spMkLst>
            <pc:docMk/>
            <pc:sldMk cId="4053703299" sldId="593"/>
            <ac:spMk id="1035" creationId="{30B37797-E787-4218-BFEE-AB92AC8494B7}"/>
          </ac:spMkLst>
        </pc:spChg>
        <pc:spChg chg="add">
          <ac:chgData name="Sébastien WEYKMANS" userId="b521cd83-5c54-4ff9-8af4-f98e74ba75ff" providerId="ADAL" clId="{A06B7E9B-5847-4E43-AF55-40B928DED706}" dt="2021-10-08T19:18:10.872" v="2875" actId="26606"/>
          <ac:spMkLst>
            <pc:docMk/>
            <pc:sldMk cId="4053703299" sldId="593"/>
            <ac:spMk id="1036" creationId="{E160E4A2-783B-4915-910B-C7FB072A0F6F}"/>
          </ac:spMkLst>
        </pc:spChg>
        <pc:grpChg chg="add del">
          <ac:chgData name="Sébastien WEYKMANS" userId="b521cd83-5c54-4ff9-8af4-f98e74ba75ff" providerId="ADAL" clId="{A06B7E9B-5847-4E43-AF55-40B928DED706}" dt="2021-10-08T19:18:10.848" v="2874" actId="26606"/>
          <ac:grpSpMkLst>
            <pc:docMk/>
            <pc:sldMk cId="4053703299" sldId="593"/>
            <ac:grpSpMk id="149" creationId="{19470F7E-8BCA-4BF0-8826-70C82A5860FB}"/>
          </ac:grpSpMkLst>
        </pc:grpChg>
        <pc:picChg chg="add del">
          <ac:chgData name="Sébastien WEYKMANS" userId="b521cd83-5c54-4ff9-8af4-f98e74ba75ff" providerId="ADAL" clId="{A06B7E9B-5847-4E43-AF55-40B928DED706}" dt="2021-10-08T19:18:10.872" v="2875" actId="26606"/>
          <ac:picMkLst>
            <pc:docMk/>
            <pc:sldMk cId="4053703299" sldId="593"/>
            <ac:picMk id="71" creationId="{A97529DD-0019-4F2B-AAE6-A82A2FADB61C}"/>
          </ac:picMkLst>
        </pc:picChg>
        <pc:picChg chg="add del">
          <ac:chgData name="Sébastien WEYKMANS" userId="b521cd83-5c54-4ff9-8af4-f98e74ba75ff" providerId="ADAL" clId="{A06B7E9B-5847-4E43-AF55-40B928DED706}" dt="2021-10-08T19:18:10.872" v="2875" actId="26606"/>
          <ac:picMkLst>
            <pc:docMk/>
            <pc:sldMk cId="4053703299" sldId="593"/>
            <ac:picMk id="73" creationId="{F4B5AAB9-9C0B-4191-9D8C-E92806CC2609}"/>
          </ac:picMkLst>
        </pc:picChg>
        <pc:picChg chg="add del">
          <ac:chgData name="Sébastien WEYKMANS" userId="b521cd83-5c54-4ff9-8af4-f98e74ba75ff" providerId="ADAL" clId="{A06B7E9B-5847-4E43-AF55-40B928DED706}" dt="2021-10-08T19:18:10.872" v="2875" actId="26606"/>
          <ac:picMkLst>
            <pc:docMk/>
            <pc:sldMk cId="4053703299" sldId="593"/>
            <ac:picMk id="75" creationId="{07B0D32C-9323-4E07-8AE3-7AFF93348110}"/>
          </ac:picMkLst>
        </pc:picChg>
        <pc:picChg chg="add del">
          <ac:chgData name="Sébastien WEYKMANS" userId="b521cd83-5c54-4ff9-8af4-f98e74ba75ff" providerId="ADAL" clId="{A06B7E9B-5847-4E43-AF55-40B928DED706}" dt="2021-10-08T19:18:10.872" v="2875" actId="26606"/>
          <ac:picMkLst>
            <pc:docMk/>
            <pc:sldMk cId="4053703299" sldId="593"/>
            <ac:picMk id="81" creationId="{595D38EC-467D-4F84-8FAA-CAFAA257D82C}"/>
          </ac:picMkLst>
        </pc:picChg>
        <pc:picChg chg="add del">
          <ac:chgData name="Sébastien WEYKMANS" userId="b521cd83-5c54-4ff9-8af4-f98e74ba75ff" providerId="ADAL" clId="{A06B7E9B-5847-4E43-AF55-40B928DED706}" dt="2021-10-08T19:18:10.848" v="2874" actId="26606"/>
          <ac:picMkLst>
            <pc:docMk/>
            <pc:sldMk cId="4053703299" sldId="593"/>
            <ac:picMk id="139" creationId="{788AA1B3-B550-4293-AFAE-9F844E51847E}"/>
          </ac:picMkLst>
        </pc:picChg>
        <pc:picChg chg="add del">
          <ac:chgData name="Sébastien WEYKMANS" userId="b521cd83-5c54-4ff9-8af4-f98e74ba75ff" providerId="ADAL" clId="{A06B7E9B-5847-4E43-AF55-40B928DED706}" dt="2021-10-08T19:18:10.848" v="2874" actId="26606"/>
          <ac:picMkLst>
            <pc:docMk/>
            <pc:sldMk cId="4053703299" sldId="593"/>
            <ac:picMk id="141" creationId="{17903134-698B-4505-856F-036DC0DFA1F8}"/>
          </ac:picMkLst>
        </pc:picChg>
        <pc:picChg chg="add del">
          <ac:chgData name="Sébastien WEYKMANS" userId="b521cd83-5c54-4ff9-8af4-f98e74ba75ff" providerId="ADAL" clId="{A06B7E9B-5847-4E43-AF55-40B928DED706}" dt="2021-10-08T19:18:10.848" v="2874" actId="26606"/>
          <ac:picMkLst>
            <pc:docMk/>
            <pc:sldMk cId="4053703299" sldId="593"/>
            <ac:picMk id="143" creationId="{CE98AD1B-71AC-4F29-AB28-0A392707710B}"/>
          </ac:picMkLst>
        </pc:picChg>
        <pc:picChg chg="add mod ord">
          <ac:chgData name="Sébastien WEYKMANS" userId="b521cd83-5c54-4ff9-8af4-f98e74ba75ff" providerId="ADAL" clId="{A06B7E9B-5847-4E43-AF55-40B928DED706}" dt="2021-10-08T19:18:10.872" v="2875" actId="26606"/>
          <ac:picMkLst>
            <pc:docMk/>
            <pc:sldMk cId="4053703299" sldId="593"/>
            <ac:picMk id="1026" creationId="{F0AFFFC5-8C18-472A-BE3D-D05EB8450417}"/>
          </ac:picMkLst>
        </pc:picChg>
        <pc:picChg chg="add del">
          <ac:chgData name="Sébastien WEYKMANS" userId="b521cd83-5c54-4ff9-8af4-f98e74ba75ff" providerId="ADAL" clId="{A06B7E9B-5847-4E43-AF55-40B928DED706}" dt="2021-10-08T19:17:41.261" v="2870" actId="478"/>
          <ac:picMkLst>
            <pc:docMk/>
            <pc:sldMk cId="4053703299" sldId="593"/>
            <ac:picMk id="1028" creationId="{849011C0-F4B5-4BBE-B5CB-979BD86F14AB}"/>
          </ac:picMkLst>
        </pc:picChg>
        <pc:picChg chg="add mod">
          <ac:chgData name="Sébastien WEYKMANS" userId="b521cd83-5c54-4ff9-8af4-f98e74ba75ff" providerId="ADAL" clId="{A06B7E9B-5847-4E43-AF55-40B928DED706}" dt="2021-10-08T19:18:10.872" v="2875" actId="26606"/>
          <ac:picMkLst>
            <pc:docMk/>
            <pc:sldMk cId="4053703299" sldId="593"/>
            <ac:picMk id="1030" creationId="{AD25ECE8-E4C7-43D0-BC8B-B21CD24DE5C2}"/>
          </ac:picMkLst>
        </pc:picChg>
        <pc:picChg chg="add">
          <ac:chgData name="Sébastien WEYKMANS" userId="b521cd83-5c54-4ff9-8af4-f98e74ba75ff" providerId="ADAL" clId="{A06B7E9B-5847-4E43-AF55-40B928DED706}" dt="2021-10-08T19:18:10.872" v="2875" actId="26606"/>
          <ac:picMkLst>
            <pc:docMk/>
            <pc:sldMk cId="4053703299" sldId="593"/>
            <ac:picMk id="1032" creationId="{788AA1B3-B550-4293-AFAE-9F844E51847E}"/>
          </ac:picMkLst>
        </pc:picChg>
        <pc:picChg chg="add">
          <ac:chgData name="Sébastien WEYKMANS" userId="b521cd83-5c54-4ff9-8af4-f98e74ba75ff" providerId="ADAL" clId="{A06B7E9B-5847-4E43-AF55-40B928DED706}" dt="2021-10-08T19:18:10.872" v="2875" actId="26606"/>
          <ac:picMkLst>
            <pc:docMk/>
            <pc:sldMk cId="4053703299" sldId="593"/>
            <ac:picMk id="1033" creationId="{17903134-698B-4505-856F-036DC0DFA1F8}"/>
          </ac:picMkLst>
        </pc:picChg>
        <pc:picChg chg="add">
          <ac:chgData name="Sébastien WEYKMANS" userId="b521cd83-5c54-4ff9-8af4-f98e74ba75ff" providerId="ADAL" clId="{A06B7E9B-5847-4E43-AF55-40B928DED706}" dt="2021-10-08T19:18:10.872" v="2875" actId="26606"/>
          <ac:picMkLst>
            <pc:docMk/>
            <pc:sldMk cId="4053703299" sldId="593"/>
            <ac:picMk id="1034" creationId="{CE98AD1B-71AC-4F29-AB28-0A392707710B}"/>
          </ac:picMkLst>
        </pc:picChg>
        <pc:picChg chg="add">
          <ac:chgData name="Sébastien WEYKMANS" userId="b521cd83-5c54-4ff9-8af4-f98e74ba75ff" providerId="ADAL" clId="{A06B7E9B-5847-4E43-AF55-40B928DED706}" dt="2021-10-08T19:18:10.872" v="2875" actId="26606"/>
          <ac:picMkLst>
            <pc:docMk/>
            <pc:sldMk cId="4053703299" sldId="593"/>
            <ac:picMk id="1037" creationId="{9DD5A966-20B8-4C73-B3E7-A9A3D351D50E}"/>
          </ac:picMkLst>
        </pc:picChg>
      </pc:sldChg>
      <pc:sldChg chg="new del">
        <pc:chgData name="Sébastien WEYKMANS" userId="b521cd83-5c54-4ff9-8af4-f98e74ba75ff" providerId="ADAL" clId="{A06B7E9B-5847-4E43-AF55-40B928DED706}" dt="2021-10-08T19:52:56.395" v="3758" actId="2696"/>
        <pc:sldMkLst>
          <pc:docMk/>
          <pc:sldMk cId="1395918431" sldId="594"/>
        </pc:sldMkLst>
      </pc:sldChg>
      <pc:sldChg chg="addSp delSp modSp add del mod ord setBg delDesignElem modShow">
        <pc:chgData name="Sébastien WEYKMANS" userId="b521cd83-5c54-4ff9-8af4-f98e74ba75ff" providerId="ADAL" clId="{A06B7E9B-5847-4E43-AF55-40B928DED706}" dt="2021-10-29T14:37:05.207" v="10341" actId="47"/>
        <pc:sldMkLst>
          <pc:docMk/>
          <pc:sldMk cId="214460191" sldId="595"/>
        </pc:sldMkLst>
        <pc:spChg chg="mod">
          <ac:chgData name="Sébastien WEYKMANS" userId="b521cd83-5c54-4ff9-8af4-f98e74ba75ff" providerId="ADAL" clId="{A06B7E9B-5847-4E43-AF55-40B928DED706}" dt="2021-10-18T19:38:12.431" v="9238" actId="20577"/>
          <ac:spMkLst>
            <pc:docMk/>
            <pc:sldMk cId="214460191" sldId="595"/>
            <ac:spMk id="4" creationId="{7FCD9126-9C32-41B9-9E3B-24954F9FE149}"/>
          </ac:spMkLst>
        </pc:spChg>
        <pc:spChg chg="add mod">
          <ac:chgData name="Sébastien WEYKMANS" userId="b521cd83-5c54-4ff9-8af4-f98e74ba75ff" providerId="ADAL" clId="{A06B7E9B-5847-4E43-AF55-40B928DED706}" dt="2021-10-09T04:52:04.796" v="5315" actId="121"/>
          <ac:spMkLst>
            <pc:docMk/>
            <pc:sldMk cId="214460191" sldId="595"/>
            <ac:spMk id="7" creationId="{C71D8CB0-C006-4BFE-9503-A7C0C6C28F02}"/>
          </ac:spMkLst>
        </pc:spChg>
        <pc:spChg chg="add mod">
          <ac:chgData name="Sébastien WEYKMANS" userId="b521cd83-5c54-4ff9-8af4-f98e74ba75ff" providerId="ADAL" clId="{A06B7E9B-5847-4E43-AF55-40B928DED706}" dt="2021-10-09T04:53:17.815" v="5342" actId="1076"/>
          <ac:spMkLst>
            <pc:docMk/>
            <pc:sldMk cId="214460191" sldId="595"/>
            <ac:spMk id="8" creationId="{44E2C053-724F-4A0E-B12C-D71740E6DBA8}"/>
          </ac:spMkLst>
        </pc:spChg>
        <pc:spChg chg="del">
          <ac:chgData name="Sébastien WEYKMANS" userId="b521cd83-5c54-4ff9-8af4-f98e74ba75ff" providerId="ADAL" clId="{A06B7E9B-5847-4E43-AF55-40B928DED706}" dt="2021-10-08T19:19:46.133" v="2933"/>
          <ac:spMkLst>
            <pc:docMk/>
            <pc:sldMk cId="214460191" sldId="595"/>
            <ac:spMk id="151" creationId="{3CA24575-81FB-4BC9-826D-9F2DA900FB3E}"/>
          </ac:spMkLst>
        </pc:spChg>
        <pc:spChg chg="del">
          <ac:chgData name="Sébastien WEYKMANS" userId="b521cd83-5c54-4ff9-8af4-f98e74ba75ff" providerId="ADAL" clId="{A06B7E9B-5847-4E43-AF55-40B928DED706}" dt="2021-10-08T19:19:46.133" v="2933"/>
          <ac:spMkLst>
            <pc:docMk/>
            <pc:sldMk cId="214460191" sldId="595"/>
            <ac:spMk id="1035" creationId="{30B37797-E787-4218-BFEE-AB92AC8494B7}"/>
          </ac:spMkLst>
        </pc:spChg>
        <pc:spChg chg="del">
          <ac:chgData name="Sébastien WEYKMANS" userId="b521cd83-5c54-4ff9-8af4-f98e74ba75ff" providerId="ADAL" clId="{A06B7E9B-5847-4E43-AF55-40B928DED706}" dt="2021-10-08T19:19:46.133" v="2933"/>
          <ac:spMkLst>
            <pc:docMk/>
            <pc:sldMk cId="214460191" sldId="595"/>
            <ac:spMk id="1036" creationId="{E160E4A2-783B-4915-910B-C7FB072A0F6F}"/>
          </ac:spMkLst>
        </pc:spChg>
        <pc:picChg chg="del">
          <ac:chgData name="Sébastien WEYKMANS" userId="b521cd83-5c54-4ff9-8af4-f98e74ba75ff" providerId="ADAL" clId="{A06B7E9B-5847-4E43-AF55-40B928DED706}" dt="2021-10-08T19:19:46.133" v="2933"/>
          <ac:picMkLst>
            <pc:docMk/>
            <pc:sldMk cId="214460191" sldId="595"/>
            <ac:picMk id="1032" creationId="{788AA1B3-B550-4293-AFAE-9F844E51847E}"/>
          </ac:picMkLst>
        </pc:picChg>
        <pc:picChg chg="del">
          <ac:chgData name="Sébastien WEYKMANS" userId="b521cd83-5c54-4ff9-8af4-f98e74ba75ff" providerId="ADAL" clId="{A06B7E9B-5847-4E43-AF55-40B928DED706}" dt="2021-10-08T19:19:46.133" v="2933"/>
          <ac:picMkLst>
            <pc:docMk/>
            <pc:sldMk cId="214460191" sldId="595"/>
            <ac:picMk id="1033" creationId="{17903134-698B-4505-856F-036DC0DFA1F8}"/>
          </ac:picMkLst>
        </pc:picChg>
        <pc:picChg chg="del">
          <ac:chgData name="Sébastien WEYKMANS" userId="b521cd83-5c54-4ff9-8af4-f98e74ba75ff" providerId="ADAL" clId="{A06B7E9B-5847-4E43-AF55-40B928DED706}" dt="2021-10-08T19:19:46.133" v="2933"/>
          <ac:picMkLst>
            <pc:docMk/>
            <pc:sldMk cId="214460191" sldId="595"/>
            <ac:picMk id="1034" creationId="{CE98AD1B-71AC-4F29-AB28-0A392707710B}"/>
          </ac:picMkLst>
        </pc:picChg>
        <pc:picChg chg="del">
          <ac:chgData name="Sébastien WEYKMANS" userId="b521cd83-5c54-4ff9-8af4-f98e74ba75ff" providerId="ADAL" clId="{A06B7E9B-5847-4E43-AF55-40B928DED706}" dt="2021-10-08T19:19:46.133" v="2933"/>
          <ac:picMkLst>
            <pc:docMk/>
            <pc:sldMk cId="214460191" sldId="595"/>
            <ac:picMk id="1037" creationId="{9DD5A966-20B8-4C73-B3E7-A9A3D351D50E}"/>
          </ac:picMkLst>
        </pc:picChg>
      </pc:sldChg>
      <pc:sldChg chg="addSp delSp modSp new del mod setBg modClrScheme modShow chgLayout">
        <pc:chgData name="Sébastien WEYKMANS" userId="b521cd83-5c54-4ff9-8af4-f98e74ba75ff" providerId="ADAL" clId="{A06B7E9B-5847-4E43-AF55-40B928DED706}" dt="2021-10-29T14:37:04.242" v="10340" actId="47"/>
        <pc:sldMkLst>
          <pc:docMk/>
          <pc:sldMk cId="2411019143" sldId="596"/>
        </pc:sldMkLst>
        <pc:spChg chg="del mod ord">
          <ac:chgData name="Sébastien WEYKMANS" userId="b521cd83-5c54-4ff9-8af4-f98e74ba75ff" providerId="ADAL" clId="{A06B7E9B-5847-4E43-AF55-40B928DED706}" dt="2021-10-08T19:26:28.943" v="2936" actId="700"/>
          <ac:spMkLst>
            <pc:docMk/>
            <pc:sldMk cId="2411019143" sldId="596"/>
            <ac:spMk id="2" creationId="{137912D7-3BC5-45FC-BDC4-044C87382F76}"/>
          </ac:spMkLst>
        </pc:spChg>
        <pc:spChg chg="del mod ord">
          <ac:chgData name="Sébastien WEYKMANS" userId="b521cd83-5c54-4ff9-8af4-f98e74ba75ff" providerId="ADAL" clId="{A06B7E9B-5847-4E43-AF55-40B928DED706}" dt="2021-10-08T19:26:28.943" v="2936" actId="700"/>
          <ac:spMkLst>
            <pc:docMk/>
            <pc:sldMk cId="2411019143" sldId="596"/>
            <ac:spMk id="3" creationId="{963DE626-98E9-45C6-9A06-EC50CA7A05F5}"/>
          </ac:spMkLst>
        </pc:spChg>
        <pc:spChg chg="add mod ord">
          <ac:chgData name="Sébastien WEYKMANS" userId="b521cd83-5c54-4ff9-8af4-f98e74ba75ff" providerId="ADAL" clId="{A06B7E9B-5847-4E43-AF55-40B928DED706}" dt="2021-10-10T12:00:39.772" v="5909" actId="20577"/>
          <ac:spMkLst>
            <pc:docMk/>
            <pc:sldMk cId="2411019143" sldId="596"/>
            <ac:spMk id="4" creationId="{99D8A970-C7F8-474F-B0C2-CD7910BFD825}"/>
          </ac:spMkLst>
        </pc:spChg>
        <pc:spChg chg="add del mod ord">
          <ac:chgData name="Sébastien WEYKMANS" userId="b521cd83-5c54-4ff9-8af4-f98e74ba75ff" providerId="ADAL" clId="{A06B7E9B-5847-4E43-AF55-40B928DED706}" dt="2021-10-08T19:26:32.351" v="2937" actId="22"/>
          <ac:spMkLst>
            <pc:docMk/>
            <pc:sldMk cId="2411019143" sldId="596"/>
            <ac:spMk id="5" creationId="{0FFAD965-456F-42B3-B6ED-E1D2421270EB}"/>
          </ac:spMkLst>
        </pc:spChg>
        <pc:spChg chg="add mod ord">
          <ac:chgData name="Sébastien WEYKMANS" userId="b521cd83-5c54-4ff9-8af4-f98e74ba75ff" providerId="ADAL" clId="{A06B7E9B-5847-4E43-AF55-40B928DED706}" dt="2021-10-10T18:12:20.820" v="7952" actId="20577"/>
          <ac:spMkLst>
            <pc:docMk/>
            <pc:sldMk cId="2411019143" sldId="596"/>
            <ac:spMk id="8" creationId="{ECC376EE-ED47-4FC5-AB4D-8E34C98B4870}"/>
          </ac:spMkLst>
        </pc:spChg>
        <pc:spChg chg="add del">
          <ac:chgData name="Sébastien WEYKMANS" userId="b521cd83-5c54-4ff9-8af4-f98e74ba75ff" providerId="ADAL" clId="{A06B7E9B-5847-4E43-AF55-40B928DED706}" dt="2021-10-08T19:30:23.234" v="3235" actId="26606"/>
          <ac:spMkLst>
            <pc:docMk/>
            <pc:sldMk cId="2411019143" sldId="596"/>
            <ac:spMk id="19" creationId="{6B19486B-DD4C-4473-9FF8-3E3FB1542EE7}"/>
          </ac:spMkLst>
        </pc:spChg>
        <pc:spChg chg="add del">
          <ac:chgData name="Sébastien WEYKMANS" userId="b521cd83-5c54-4ff9-8af4-f98e74ba75ff" providerId="ADAL" clId="{A06B7E9B-5847-4E43-AF55-40B928DED706}" dt="2021-10-08T19:30:23.234" v="3235" actId="26606"/>
          <ac:spMkLst>
            <pc:docMk/>
            <pc:sldMk cId="2411019143" sldId="596"/>
            <ac:spMk id="21" creationId="{52CE1431-75FA-49CE-A7AC-42816EFBC5DB}"/>
          </ac:spMkLst>
        </pc:spChg>
        <pc:spChg chg="add del">
          <ac:chgData name="Sébastien WEYKMANS" userId="b521cd83-5c54-4ff9-8af4-f98e74ba75ff" providerId="ADAL" clId="{A06B7E9B-5847-4E43-AF55-40B928DED706}" dt="2021-10-08T19:30:23.234" v="3235" actId="26606"/>
          <ac:spMkLst>
            <pc:docMk/>
            <pc:sldMk cId="2411019143" sldId="596"/>
            <ac:spMk id="27" creationId="{B8D0330D-F534-4131-9807-B71B9EF12BAA}"/>
          </ac:spMkLst>
        </pc:spChg>
        <pc:spChg chg="add mod">
          <ac:chgData name="Sébastien WEYKMANS" userId="b521cd83-5c54-4ff9-8af4-f98e74ba75ff" providerId="ADAL" clId="{A06B7E9B-5847-4E43-AF55-40B928DED706}" dt="2021-10-08T19:34:07.489" v="3414" actId="20577"/>
          <ac:spMkLst>
            <pc:docMk/>
            <pc:sldMk cId="2411019143" sldId="596"/>
            <ac:spMk id="30" creationId="{95EF41AA-E61E-4A97-A776-58023A95AE36}"/>
          </ac:spMkLst>
        </pc:spChg>
        <pc:spChg chg="add">
          <ac:chgData name="Sébastien WEYKMANS" userId="b521cd83-5c54-4ff9-8af4-f98e74ba75ff" providerId="ADAL" clId="{A06B7E9B-5847-4E43-AF55-40B928DED706}" dt="2021-10-08T19:30:23.234" v="3235" actId="26606"/>
          <ac:spMkLst>
            <pc:docMk/>
            <pc:sldMk cId="2411019143" sldId="596"/>
            <ac:spMk id="40" creationId="{6B19486B-DD4C-4473-9FF8-3E3FB1542EE7}"/>
          </ac:spMkLst>
        </pc:spChg>
        <pc:spChg chg="add">
          <ac:chgData name="Sébastien WEYKMANS" userId="b521cd83-5c54-4ff9-8af4-f98e74ba75ff" providerId="ADAL" clId="{A06B7E9B-5847-4E43-AF55-40B928DED706}" dt="2021-10-08T19:30:23.234" v="3235" actId="26606"/>
          <ac:spMkLst>
            <pc:docMk/>
            <pc:sldMk cId="2411019143" sldId="596"/>
            <ac:spMk id="42" creationId="{52CE1431-75FA-49CE-A7AC-42816EFBC5DB}"/>
          </ac:spMkLst>
        </pc:spChg>
        <pc:spChg chg="add">
          <ac:chgData name="Sébastien WEYKMANS" userId="b521cd83-5c54-4ff9-8af4-f98e74ba75ff" providerId="ADAL" clId="{A06B7E9B-5847-4E43-AF55-40B928DED706}" dt="2021-10-08T19:30:23.234" v="3235" actId="26606"/>
          <ac:spMkLst>
            <pc:docMk/>
            <pc:sldMk cId="2411019143" sldId="596"/>
            <ac:spMk id="48" creationId="{C2E52CAC-158C-4DC7-AA1C-F582FFF73C60}"/>
          </ac:spMkLst>
        </pc:spChg>
        <pc:grpChg chg="add del">
          <ac:chgData name="Sébastien WEYKMANS" userId="b521cd83-5c54-4ff9-8af4-f98e74ba75ff" providerId="ADAL" clId="{A06B7E9B-5847-4E43-AF55-40B928DED706}" dt="2021-10-08T19:30:23.234" v="3235" actId="26606"/>
          <ac:grpSpMkLst>
            <pc:docMk/>
            <pc:sldMk cId="2411019143" sldId="596"/>
            <ac:grpSpMk id="23" creationId="{D252EB36-EB2C-4AFE-B09B-0DF8AC871E5C}"/>
          </ac:grpSpMkLst>
        </pc:grpChg>
        <pc:grpChg chg="add">
          <ac:chgData name="Sébastien WEYKMANS" userId="b521cd83-5c54-4ff9-8af4-f98e74ba75ff" providerId="ADAL" clId="{A06B7E9B-5847-4E43-AF55-40B928DED706}" dt="2021-10-08T19:30:23.234" v="3235" actId="26606"/>
          <ac:grpSpMkLst>
            <pc:docMk/>
            <pc:sldMk cId="2411019143" sldId="596"/>
            <ac:grpSpMk id="44" creationId="{E7E11A8B-D353-4867-842B-40B7BABC9EED}"/>
          </ac:grpSpMkLst>
        </pc:grpChg>
        <pc:picChg chg="add mod ord">
          <ac:chgData name="Sébastien WEYKMANS" userId="b521cd83-5c54-4ff9-8af4-f98e74ba75ff" providerId="ADAL" clId="{A06B7E9B-5847-4E43-AF55-40B928DED706}" dt="2021-10-08T19:30:23.234" v="3235" actId="26606"/>
          <ac:picMkLst>
            <pc:docMk/>
            <pc:sldMk cId="2411019143" sldId="596"/>
            <ac:picMk id="7" creationId="{D6F4F5F7-2A25-48B2-86DC-BB6131973503}"/>
          </ac:picMkLst>
        </pc:picChg>
        <pc:picChg chg="add del">
          <ac:chgData name="Sébastien WEYKMANS" userId="b521cd83-5c54-4ff9-8af4-f98e74ba75ff" providerId="ADAL" clId="{A06B7E9B-5847-4E43-AF55-40B928DED706}" dt="2021-10-08T19:30:23.234" v="3235" actId="26606"/>
          <ac:picMkLst>
            <pc:docMk/>
            <pc:sldMk cId="2411019143" sldId="596"/>
            <ac:picMk id="13" creationId="{A97529DD-0019-4F2B-AAE6-A82A2FADB61C}"/>
          </ac:picMkLst>
        </pc:picChg>
        <pc:picChg chg="add del">
          <ac:chgData name="Sébastien WEYKMANS" userId="b521cd83-5c54-4ff9-8af4-f98e74ba75ff" providerId="ADAL" clId="{A06B7E9B-5847-4E43-AF55-40B928DED706}" dt="2021-10-08T19:30:23.234" v="3235" actId="26606"/>
          <ac:picMkLst>
            <pc:docMk/>
            <pc:sldMk cId="2411019143" sldId="596"/>
            <ac:picMk id="15" creationId="{4A476453-89B8-4D0E-BDE0-0446B97F5FD2}"/>
          </ac:picMkLst>
        </pc:picChg>
        <pc:picChg chg="add del">
          <ac:chgData name="Sébastien WEYKMANS" userId="b521cd83-5c54-4ff9-8af4-f98e74ba75ff" providerId="ADAL" clId="{A06B7E9B-5847-4E43-AF55-40B928DED706}" dt="2021-10-08T19:30:23.234" v="3235" actId="26606"/>
          <ac:picMkLst>
            <pc:docMk/>
            <pc:sldMk cId="2411019143" sldId="596"/>
            <ac:picMk id="17" creationId="{02B7E5A1-5C08-4455-A219-804981D6B260}"/>
          </ac:picMkLst>
        </pc:picChg>
        <pc:picChg chg="add del">
          <ac:chgData name="Sébastien WEYKMANS" userId="b521cd83-5c54-4ff9-8af4-f98e74ba75ff" providerId="ADAL" clId="{A06B7E9B-5847-4E43-AF55-40B928DED706}" dt="2021-10-08T19:30:23.234" v="3235" actId="26606"/>
          <ac:picMkLst>
            <pc:docMk/>
            <pc:sldMk cId="2411019143" sldId="596"/>
            <ac:picMk id="29" creationId="{18B7ED37-7ABB-42DD-AB26-3F9028261B99}"/>
          </ac:picMkLst>
        </pc:picChg>
        <pc:picChg chg="add">
          <ac:chgData name="Sébastien WEYKMANS" userId="b521cd83-5c54-4ff9-8af4-f98e74ba75ff" providerId="ADAL" clId="{A06B7E9B-5847-4E43-AF55-40B928DED706}" dt="2021-10-08T19:30:23.234" v="3235" actId="26606"/>
          <ac:picMkLst>
            <pc:docMk/>
            <pc:sldMk cId="2411019143" sldId="596"/>
            <ac:picMk id="34" creationId="{A97529DD-0019-4F2B-AAE6-A82A2FADB61C}"/>
          </ac:picMkLst>
        </pc:picChg>
        <pc:picChg chg="add">
          <ac:chgData name="Sébastien WEYKMANS" userId="b521cd83-5c54-4ff9-8af4-f98e74ba75ff" providerId="ADAL" clId="{A06B7E9B-5847-4E43-AF55-40B928DED706}" dt="2021-10-08T19:30:23.234" v="3235" actId="26606"/>
          <ac:picMkLst>
            <pc:docMk/>
            <pc:sldMk cId="2411019143" sldId="596"/>
            <ac:picMk id="36" creationId="{4A476453-89B8-4D0E-BDE0-0446B97F5FD2}"/>
          </ac:picMkLst>
        </pc:picChg>
        <pc:picChg chg="add">
          <ac:chgData name="Sébastien WEYKMANS" userId="b521cd83-5c54-4ff9-8af4-f98e74ba75ff" providerId="ADAL" clId="{A06B7E9B-5847-4E43-AF55-40B928DED706}" dt="2021-10-08T19:30:23.234" v="3235" actId="26606"/>
          <ac:picMkLst>
            <pc:docMk/>
            <pc:sldMk cId="2411019143" sldId="596"/>
            <ac:picMk id="38" creationId="{02B7E5A1-5C08-4455-A219-804981D6B260}"/>
          </ac:picMkLst>
        </pc:picChg>
        <pc:picChg chg="add">
          <ac:chgData name="Sébastien WEYKMANS" userId="b521cd83-5c54-4ff9-8af4-f98e74ba75ff" providerId="ADAL" clId="{A06B7E9B-5847-4E43-AF55-40B928DED706}" dt="2021-10-08T19:30:23.234" v="3235" actId="26606"/>
          <ac:picMkLst>
            <pc:docMk/>
            <pc:sldMk cId="2411019143" sldId="596"/>
            <ac:picMk id="50" creationId="{83211ECD-2CC2-43D9-A32B-E8669250EF55}"/>
          </ac:picMkLst>
        </pc:picChg>
      </pc:sldChg>
      <pc:sldChg chg="addSp delSp modSp new del mod ord setBg modClrScheme modShow chgLayout">
        <pc:chgData name="Sébastien WEYKMANS" userId="b521cd83-5c54-4ff9-8af4-f98e74ba75ff" providerId="ADAL" clId="{A06B7E9B-5847-4E43-AF55-40B928DED706}" dt="2021-10-29T14:37:03.193" v="10339" actId="47"/>
        <pc:sldMkLst>
          <pc:docMk/>
          <pc:sldMk cId="1821500485" sldId="597"/>
        </pc:sldMkLst>
        <pc:spChg chg="mod ord">
          <ac:chgData name="Sébastien WEYKMANS" userId="b521cd83-5c54-4ff9-8af4-f98e74ba75ff" providerId="ADAL" clId="{A06B7E9B-5847-4E43-AF55-40B928DED706}" dt="2021-10-10T12:00:44.288" v="5911" actId="20577"/>
          <ac:spMkLst>
            <pc:docMk/>
            <pc:sldMk cId="1821500485" sldId="597"/>
            <ac:spMk id="2" creationId="{9169C793-34F6-42EA-948E-0C94D366617C}"/>
          </ac:spMkLst>
        </pc:spChg>
        <pc:spChg chg="mod ord">
          <ac:chgData name="Sébastien WEYKMANS" userId="b521cd83-5c54-4ff9-8af4-f98e74ba75ff" providerId="ADAL" clId="{A06B7E9B-5847-4E43-AF55-40B928DED706}" dt="2021-10-28T12:36:08.319" v="10291" actId="20577"/>
          <ac:spMkLst>
            <pc:docMk/>
            <pc:sldMk cId="1821500485" sldId="597"/>
            <ac:spMk id="3" creationId="{2E57A0BE-39DC-4CCB-85A7-DCC4D68289EB}"/>
          </ac:spMkLst>
        </pc:spChg>
        <pc:spChg chg="add del mod">
          <ac:chgData name="Sébastien WEYKMANS" userId="b521cd83-5c54-4ff9-8af4-f98e74ba75ff" providerId="ADAL" clId="{A06B7E9B-5847-4E43-AF55-40B928DED706}" dt="2021-10-09T04:39:36.614" v="5049"/>
          <ac:spMkLst>
            <pc:docMk/>
            <pc:sldMk cId="1821500485" sldId="597"/>
            <ac:spMk id="4" creationId="{68C24C0D-2282-479E-8372-7641EF6C72E8}"/>
          </ac:spMkLst>
        </pc:spChg>
        <pc:spChg chg="add del mod ord">
          <ac:chgData name="Sébastien WEYKMANS" userId="b521cd83-5c54-4ff9-8af4-f98e74ba75ff" providerId="ADAL" clId="{A06B7E9B-5847-4E43-AF55-40B928DED706}" dt="2021-10-08T19:35:14.492" v="3417"/>
          <ac:spMkLst>
            <pc:docMk/>
            <pc:sldMk cId="1821500485" sldId="597"/>
            <ac:spMk id="4" creationId="{7D9B364D-880F-4CF4-A4E2-F02DB279DA03}"/>
          </ac:spMkLst>
        </pc:spChg>
        <pc:spChg chg="add del mod">
          <ac:chgData name="Sébastien WEYKMANS" userId="b521cd83-5c54-4ff9-8af4-f98e74ba75ff" providerId="ADAL" clId="{A06B7E9B-5847-4E43-AF55-40B928DED706}" dt="2021-10-08T19:37:59.842" v="3420"/>
          <ac:spMkLst>
            <pc:docMk/>
            <pc:sldMk cId="1821500485" sldId="597"/>
            <ac:spMk id="5" creationId="{BDD1106A-30B2-40FD-8727-2480A45FE4C3}"/>
          </ac:spMkLst>
        </pc:spChg>
        <pc:spChg chg="add del mod">
          <ac:chgData name="Sébastien WEYKMANS" userId="b521cd83-5c54-4ff9-8af4-f98e74ba75ff" providerId="ADAL" clId="{A06B7E9B-5847-4E43-AF55-40B928DED706}" dt="2021-10-09T04:41:11.997" v="5052"/>
          <ac:spMkLst>
            <pc:docMk/>
            <pc:sldMk cId="1821500485" sldId="597"/>
            <ac:spMk id="5" creationId="{E2F4C1C4-ED56-4170-9974-F7D9C961B81C}"/>
          </ac:spMkLst>
        </pc:spChg>
        <pc:spChg chg="add mod">
          <ac:chgData name="Sébastien WEYKMANS" userId="b521cd83-5c54-4ff9-8af4-f98e74ba75ff" providerId="ADAL" clId="{A06B7E9B-5847-4E43-AF55-40B928DED706}" dt="2021-10-09T04:46:59.712" v="5258" actId="20577"/>
          <ac:spMkLst>
            <pc:docMk/>
            <pc:sldMk cId="1821500485" sldId="597"/>
            <ac:spMk id="40" creationId="{07596EC2-BF21-4543-AF01-720DD6F381FB}"/>
          </ac:spMkLst>
        </pc:spChg>
        <pc:spChg chg="add del">
          <ac:chgData name="Sébastien WEYKMANS" userId="b521cd83-5c54-4ff9-8af4-f98e74ba75ff" providerId="ADAL" clId="{A06B7E9B-5847-4E43-AF55-40B928DED706}" dt="2021-10-08T19:38:08.050" v="3421" actId="26606"/>
          <ac:spMkLst>
            <pc:docMk/>
            <pc:sldMk cId="1821500485" sldId="597"/>
            <ac:spMk id="77" creationId="{6B19486B-DD4C-4473-9FF8-3E3FB1542EE7}"/>
          </ac:spMkLst>
        </pc:spChg>
        <pc:spChg chg="add del">
          <ac:chgData name="Sébastien WEYKMANS" userId="b521cd83-5c54-4ff9-8af4-f98e74ba75ff" providerId="ADAL" clId="{A06B7E9B-5847-4E43-AF55-40B928DED706}" dt="2021-10-08T19:38:08.050" v="3421" actId="26606"/>
          <ac:spMkLst>
            <pc:docMk/>
            <pc:sldMk cId="1821500485" sldId="597"/>
            <ac:spMk id="79" creationId="{52CE1431-75FA-49CE-A7AC-42816EFBC5DB}"/>
          </ac:spMkLst>
        </pc:spChg>
        <pc:spChg chg="add">
          <ac:chgData name="Sébastien WEYKMANS" userId="b521cd83-5c54-4ff9-8af4-f98e74ba75ff" providerId="ADAL" clId="{A06B7E9B-5847-4E43-AF55-40B928DED706}" dt="2021-10-09T04:41:15.256" v="5055" actId="26606"/>
          <ac:spMkLst>
            <pc:docMk/>
            <pc:sldMk cId="1821500485" sldId="597"/>
            <ac:spMk id="84" creationId="{6B19486B-DD4C-4473-9FF8-3E3FB1542EE7}"/>
          </ac:spMkLst>
        </pc:spChg>
        <pc:spChg chg="add del">
          <ac:chgData name="Sébastien WEYKMANS" userId="b521cd83-5c54-4ff9-8af4-f98e74ba75ff" providerId="ADAL" clId="{A06B7E9B-5847-4E43-AF55-40B928DED706}" dt="2021-10-08T19:38:08.050" v="3421" actId="26606"/>
          <ac:spMkLst>
            <pc:docMk/>
            <pc:sldMk cId="1821500485" sldId="597"/>
            <ac:spMk id="85" creationId="{C2E52CAC-158C-4DC7-AA1C-F582FFF73C60}"/>
          </ac:spMkLst>
        </pc:spChg>
        <pc:spChg chg="add">
          <ac:chgData name="Sébastien WEYKMANS" userId="b521cd83-5c54-4ff9-8af4-f98e74ba75ff" providerId="ADAL" clId="{A06B7E9B-5847-4E43-AF55-40B928DED706}" dt="2021-10-09T04:41:15.256" v="5055" actId="26606"/>
          <ac:spMkLst>
            <pc:docMk/>
            <pc:sldMk cId="1821500485" sldId="597"/>
            <ac:spMk id="86" creationId="{52CE1431-75FA-49CE-A7AC-42816EFBC5DB}"/>
          </ac:spMkLst>
        </pc:spChg>
        <pc:spChg chg="add">
          <ac:chgData name="Sébastien WEYKMANS" userId="b521cd83-5c54-4ff9-8af4-f98e74ba75ff" providerId="ADAL" clId="{A06B7E9B-5847-4E43-AF55-40B928DED706}" dt="2021-10-09T04:41:15.256" v="5055" actId="26606"/>
          <ac:spMkLst>
            <pc:docMk/>
            <pc:sldMk cId="1821500485" sldId="597"/>
            <ac:spMk id="92" creationId="{B8D0330D-F534-4131-9807-B71B9EF12BAA}"/>
          </ac:spMkLst>
        </pc:spChg>
        <pc:spChg chg="add del">
          <ac:chgData name="Sébastien WEYKMANS" userId="b521cd83-5c54-4ff9-8af4-f98e74ba75ff" providerId="ADAL" clId="{A06B7E9B-5847-4E43-AF55-40B928DED706}" dt="2021-10-09T04:39:42.381" v="5050" actId="26606"/>
          <ac:spMkLst>
            <pc:docMk/>
            <pc:sldMk cId="1821500485" sldId="597"/>
            <ac:spMk id="143" creationId="{6B19486B-DD4C-4473-9FF8-3E3FB1542EE7}"/>
          </ac:spMkLst>
        </pc:spChg>
        <pc:spChg chg="add del">
          <ac:chgData name="Sébastien WEYKMANS" userId="b521cd83-5c54-4ff9-8af4-f98e74ba75ff" providerId="ADAL" clId="{A06B7E9B-5847-4E43-AF55-40B928DED706}" dt="2021-10-09T04:39:42.381" v="5050" actId="26606"/>
          <ac:spMkLst>
            <pc:docMk/>
            <pc:sldMk cId="1821500485" sldId="597"/>
            <ac:spMk id="145" creationId="{52CE1431-75FA-49CE-A7AC-42816EFBC5DB}"/>
          </ac:spMkLst>
        </pc:spChg>
        <pc:spChg chg="add del">
          <ac:chgData name="Sébastien WEYKMANS" userId="b521cd83-5c54-4ff9-8af4-f98e74ba75ff" providerId="ADAL" clId="{A06B7E9B-5847-4E43-AF55-40B928DED706}" dt="2021-10-09T04:39:42.381" v="5050" actId="26606"/>
          <ac:spMkLst>
            <pc:docMk/>
            <pc:sldMk cId="1821500485" sldId="597"/>
            <ac:spMk id="151" creationId="{B8D0330D-F534-4131-9807-B71B9EF12BAA}"/>
          </ac:spMkLst>
        </pc:spChg>
        <pc:spChg chg="add del">
          <ac:chgData name="Sébastien WEYKMANS" userId="b521cd83-5c54-4ff9-8af4-f98e74ba75ff" providerId="ADAL" clId="{A06B7E9B-5847-4E43-AF55-40B928DED706}" dt="2021-10-09T04:41:15.256" v="5055" actId="26606"/>
          <ac:spMkLst>
            <pc:docMk/>
            <pc:sldMk cId="1821500485" sldId="597"/>
            <ac:spMk id="195" creationId="{6B19486B-DD4C-4473-9FF8-3E3FB1542EE7}"/>
          </ac:spMkLst>
        </pc:spChg>
        <pc:spChg chg="add del">
          <ac:chgData name="Sébastien WEYKMANS" userId="b521cd83-5c54-4ff9-8af4-f98e74ba75ff" providerId="ADAL" clId="{A06B7E9B-5847-4E43-AF55-40B928DED706}" dt="2021-10-09T04:41:15.256" v="5055" actId="26606"/>
          <ac:spMkLst>
            <pc:docMk/>
            <pc:sldMk cId="1821500485" sldId="597"/>
            <ac:spMk id="196" creationId="{52CE1431-75FA-49CE-A7AC-42816EFBC5DB}"/>
          </ac:spMkLst>
        </pc:spChg>
        <pc:spChg chg="add del">
          <ac:chgData name="Sébastien WEYKMANS" userId="b521cd83-5c54-4ff9-8af4-f98e74ba75ff" providerId="ADAL" clId="{A06B7E9B-5847-4E43-AF55-40B928DED706}" dt="2021-10-09T04:41:15.256" v="5055" actId="26606"/>
          <ac:spMkLst>
            <pc:docMk/>
            <pc:sldMk cId="1821500485" sldId="597"/>
            <ac:spMk id="200" creationId="{B8D0330D-F534-4131-9807-B71B9EF12BAA}"/>
          </ac:spMkLst>
        </pc:spChg>
        <pc:grpChg chg="add del">
          <ac:chgData name="Sébastien WEYKMANS" userId="b521cd83-5c54-4ff9-8af4-f98e74ba75ff" providerId="ADAL" clId="{A06B7E9B-5847-4E43-AF55-40B928DED706}" dt="2021-10-08T19:38:08.050" v="3421" actId="26606"/>
          <ac:grpSpMkLst>
            <pc:docMk/>
            <pc:sldMk cId="1821500485" sldId="597"/>
            <ac:grpSpMk id="81" creationId="{E7E11A8B-D353-4867-842B-40B7BABC9EED}"/>
          </ac:grpSpMkLst>
        </pc:grpChg>
        <pc:grpChg chg="add">
          <ac:chgData name="Sébastien WEYKMANS" userId="b521cd83-5c54-4ff9-8af4-f98e74ba75ff" providerId="ADAL" clId="{A06B7E9B-5847-4E43-AF55-40B928DED706}" dt="2021-10-09T04:41:15.256" v="5055" actId="26606"/>
          <ac:grpSpMkLst>
            <pc:docMk/>
            <pc:sldMk cId="1821500485" sldId="597"/>
            <ac:grpSpMk id="88" creationId="{D252EB36-EB2C-4AFE-B09B-0DF8AC871E5C}"/>
          </ac:grpSpMkLst>
        </pc:grpChg>
        <pc:grpChg chg="add del">
          <ac:chgData name="Sébastien WEYKMANS" userId="b521cd83-5c54-4ff9-8af4-f98e74ba75ff" providerId="ADAL" clId="{A06B7E9B-5847-4E43-AF55-40B928DED706}" dt="2021-10-09T04:39:42.381" v="5050" actId="26606"/>
          <ac:grpSpMkLst>
            <pc:docMk/>
            <pc:sldMk cId="1821500485" sldId="597"/>
            <ac:grpSpMk id="147" creationId="{D252EB36-EB2C-4AFE-B09B-0DF8AC871E5C}"/>
          </ac:grpSpMkLst>
        </pc:grpChg>
        <pc:grpChg chg="add del">
          <ac:chgData name="Sébastien WEYKMANS" userId="b521cd83-5c54-4ff9-8af4-f98e74ba75ff" providerId="ADAL" clId="{A06B7E9B-5847-4E43-AF55-40B928DED706}" dt="2021-10-09T04:41:15.256" v="5055" actId="26606"/>
          <ac:grpSpMkLst>
            <pc:docMk/>
            <pc:sldMk cId="1821500485" sldId="597"/>
            <ac:grpSpMk id="197" creationId="{D252EB36-EB2C-4AFE-B09B-0DF8AC871E5C}"/>
          </ac:grpSpMkLst>
        </pc:grpChg>
        <pc:picChg chg="add mod ord">
          <ac:chgData name="Sébastien WEYKMANS" userId="b521cd83-5c54-4ff9-8af4-f98e74ba75ff" providerId="ADAL" clId="{A06B7E9B-5847-4E43-AF55-40B928DED706}" dt="2021-10-09T04:41:15.256" v="5055" actId="26606"/>
          <ac:picMkLst>
            <pc:docMk/>
            <pc:sldMk cId="1821500485" sldId="597"/>
            <ac:picMk id="7" creationId="{37F109FB-EFAE-4E99-B567-F72C87BB625B}"/>
          </ac:picMkLst>
        </pc:picChg>
        <pc:picChg chg="add del">
          <ac:chgData name="Sébastien WEYKMANS" userId="b521cd83-5c54-4ff9-8af4-f98e74ba75ff" providerId="ADAL" clId="{A06B7E9B-5847-4E43-AF55-40B928DED706}" dt="2021-10-08T19:38:08.050" v="3421" actId="26606"/>
          <ac:picMkLst>
            <pc:docMk/>
            <pc:sldMk cId="1821500485" sldId="597"/>
            <ac:picMk id="71" creationId="{A97529DD-0019-4F2B-AAE6-A82A2FADB61C}"/>
          </ac:picMkLst>
        </pc:picChg>
        <pc:picChg chg="add del">
          <ac:chgData name="Sébastien WEYKMANS" userId="b521cd83-5c54-4ff9-8af4-f98e74ba75ff" providerId="ADAL" clId="{A06B7E9B-5847-4E43-AF55-40B928DED706}" dt="2021-10-08T19:38:08.050" v="3421" actId="26606"/>
          <ac:picMkLst>
            <pc:docMk/>
            <pc:sldMk cId="1821500485" sldId="597"/>
            <ac:picMk id="73" creationId="{4A476453-89B8-4D0E-BDE0-0446B97F5FD2}"/>
          </ac:picMkLst>
        </pc:picChg>
        <pc:picChg chg="add del">
          <ac:chgData name="Sébastien WEYKMANS" userId="b521cd83-5c54-4ff9-8af4-f98e74ba75ff" providerId="ADAL" clId="{A06B7E9B-5847-4E43-AF55-40B928DED706}" dt="2021-10-08T19:38:08.050" v="3421" actId="26606"/>
          <ac:picMkLst>
            <pc:docMk/>
            <pc:sldMk cId="1821500485" sldId="597"/>
            <ac:picMk id="75" creationId="{02B7E5A1-5C08-4455-A219-804981D6B260}"/>
          </ac:picMkLst>
        </pc:picChg>
        <pc:picChg chg="add">
          <ac:chgData name="Sébastien WEYKMANS" userId="b521cd83-5c54-4ff9-8af4-f98e74ba75ff" providerId="ADAL" clId="{A06B7E9B-5847-4E43-AF55-40B928DED706}" dt="2021-10-09T04:41:15.256" v="5055" actId="26606"/>
          <ac:picMkLst>
            <pc:docMk/>
            <pc:sldMk cId="1821500485" sldId="597"/>
            <ac:picMk id="78" creationId="{A97529DD-0019-4F2B-AAE6-A82A2FADB61C}"/>
          </ac:picMkLst>
        </pc:picChg>
        <pc:picChg chg="add">
          <ac:chgData name="Sébastien WEYKMANS" userId="b521cd83-5c54-4ff9-8af4-f98e74ba75ff" providerId="ADAL" clId="{A06B7E9B-5847-4E43-AF55-40B928DED706}" dt="2021-10-09T04:41:15.256" v="5055" actId="26606"/>
          <ac:picMkLst>
            <pc:docMk/>
            <pc:sldMk cId="1821500485" sldId="597"/>
            <ac:picMk id="80" creationId="{4A476453-89B8-4D0E-BDE0-0446B97F5FD2}"/>
          </ac:picMkLst>
        </pc:picChg>
        <pc:picChg chg="add">
          <ac:chgData name="Sébastien WEYKMANS" userId="b521cd83-5c54-4ff9-8af4-f98e74ba75ff" providerId="ADAL" clId="{A06B7E9B-5847-4E43-AF55-40B928DED706}" dt="2021-10-09T04:41:15.256" v="5055" actId="26606"/>
          <ac:picMkLst>
            <pc:docMk/>
            <pc:sldMk cId="1821500485" sldId="597"/>
            <ac:picMk id="82" creationId="{02B7E5A1-5C08-4455-A219-804981D6B260}"/>
          </ac:picMkLst>
        </pc:picChg>
        <pc:picChg chg="add del">
          <ac:chgData name="Sébastien WEYKMANS" userId="b521cd83-5c54-4ff9-8af4-f98e74ba75ff" providerId="ADAL" clId="{A06B7E9B-5847-4E43-AF55-40B928DED706}" dt="2021-10-08T19:38:08.050" v="3421" actId="26606"/>
          <ac:picMkLst>
            <pc:docMk/>
            <pc:sldMk cId="1821500485" sldId="597"/>
            <ac:picMk id="87" creationId="{83211ECD-2CC2-43D9-A32B-E8669250EF55}"/>
          </ac:picMkLst>
        </pc:picChg>
        <pc:picChg chg="add">
          <ac:chgData name="Sébastien WEYKMANS" userId="b521cd83-5c54-4ff9-8af4-f98e74ba75ff" providerId="ADAL" clId="{A06B7E9B-5847-4E43-AF55-40B928DED706}" dt="2021-10-09T04:41:15.256" v="5055" actId="26606"/>
          <ac:picMkLst>
            <pc:docMk/>
            <pc:sldMk cId="1821500485" sldId="597"/>
            <ac:picMk id="94" creationId="{18B7ED37-7ABB-42DD-AB26-3F9028261B99}"/>
          </ac:picMkLst>
        </pc:picChg>
        <pc:picChg chg="add del">
          <ac:chgData name="Sébastien WEYKMANS" userId="b521cd83-5c54-4ff9-8af4-f98e74ba75ff" providerId="ADAL" clId="{A06B7E9B-5847-4E43-AF55-40B928DED706}" dt="2021-10-09T04:39:42.381" v="5050" actId="26606"/>
          <ac:picMkLst>
            <pc:docMk/>
            <pc:sldMk cId="1821500485" sldId="597"/>
            <ac:picMk id="137" creationId="{A97529DD-0019-4F2B-AAE6-A82A2FADB61C}"/>
          </ac:picMkLst>
        </pc:picChg>
        <pc:picChg chg="add del">
          <ac:chgData name="Sébastien WEYKMANS" userId="b521cd83-5c54-4ff9-8af4-f98e74ba75ff" providerId="ADAL" clId="{A06B7E9B-5847-4E43-AF55-40B928DED706}" dt="2021-10-09T04:39:42.381" v="5050" actId="26606"/>
          <ac:picMkLst>
            <pc:docMk/>
            <pc:sldMk cId="1821500485" sldId="597"/>
            <ac:picMk id="139" creationId="{4A476453-89B8-4D0E-BDE0-0446B97F5FD2}"/>
          </ac:picMkLst>
        </pc:picChg>
        <pc:picChg chg="add del">
          <ac:chgData name="Sébastien WEYKMANS" userId="b521cd83-5c54-4ff9-8af4-f98e74ba75ff" providerId="ADAL" clId="{A06B7E9B-5847-4E43-AF55-40B928DED706}" dt="2021-10-09T04:39:42.381" v="5050" actId="26606"/>
          <ac:picMkLst>
            <pc:docMk/>
            <pc:sldMk cId="1821500485" sldId="597"/>
            <ac:picMk id="141" creationId="{02B7E5A1-5C08-4455-A219-804981D6B260}"/>
          </ac:picMkLst>
        </pc:picChg>
        <pc:picChg chg="add del">
          <ac:chgData name="Sébastien WEYKMANS" userId="b521cd83-5c54-4ff9-8af4-f98e74ba75ff" providerId="ADAL" clId="{A06B7E9B-5847-4E43-AF55-40B928DED706}" dt="2021-10-09T04:39:42.381" v="5050" actId="26606"/>
          <ac:picMkLst>
            <pc:docMk/>
            <pc:sldMk cId="1821500485" sldId="597"/>
            <ac:picMk id="153" creationId="{18B7ED37-7ABB-42DD-AB26-3F9028261B99}"/>
          </ac:picMkLst>
        </pc:picChg>
        <pc:picChg chg="add del">
          <ac:chgData name="Sébastien WEYKMANS" userId="b521cd83-5c54-4ff9-8af4-f98e74ba75ff" providerId="ADAL" clId="{A06B7E9B-5847-4E43-AF55-40B928DED706}" dt="2021-10-09T04:41:15.256" v="5055" actId="26606"/>
          <ac:picMkLst>
            <pc:docMk/>
            <pc:sldMk cId="1821500485" sldId="597"/>
            <ac:picMk id="192" creationId="{A97529DD-0019-4F2B-AAE6-A82A2FADB61C}"/>
          </ac:picMkLst>
        </pc:picChg>
        <pc:picChg chg="add del">
          <ac:chgData name="Sébastien WEYKMANS" userId="b521cd83-5c54-4ff9-8af4-f98e74ba75ff" providerId="ADAL" clId="{A06B7E9B-5847-4E43-AF55-40B928DED706}" dt="2021-10-09T04:41:15.256" v="5055" actId="26606"/>
          <ac:picMkLst>
            <pc:docMk/>
            <pc:sldMk cId="1821500485" sldId="597"/>
            <ac:picMk id="193" creationId="{4A476453-89B8-4D0E-BDE0-0446B97F5FD2}"/>
          </ac:picMkLst>
        </pc:picChg>
        <pc:picChg chg="add del">
          <ac:chgData name="Sébastien WEYKMANS" userId="b521cd83-5c54-4ff9-8af4-f98e74ba75ff" providerId="ADAL" clId="{A06B7E9B-5847-4E43-AF55-40B928DED706}" dt="2021-10-09T04:41:15.256" v="5055" actId="26606"/>
          <ac:picMkLst>
            <pc:docMk/>
            <pc:sldMk cId="1821500485" sldId="597"/>
            <ac:picMk id="194" creationId="{02B7E5A1-5C08-4455-A219-804981D6B260}"/>
          </ac:picMkLst>
        </pc:picChg>
        <pc:picChg chg="add del">
          <ac:chgData name="Sébastien WEYKMANS" userId="b521cd83-5c54-4ff9-8af4-f98e74ba75ff" providerId="ADAL" clId="{A06B7E9B-5847-4E43-AF55-40B928DED706}" dt="2021-10-09T04:41:15.256" v="5055" actId="26606"/>
          <ac:picMkLst>
            <pc:docMk/>
            <pc:sldMk cId="1821500485" sldId="597"/>
            <ac:picMk id="201" creationId="{18B7ED37-7ABB-42DD-AB26-3F9028261B99}"/>
          </ac:picMkLst>
        </pc:picChg>
        <pc:picChg chg="add del mod ord">
          <ac:chgData name="Sébastien WEYKMANS" userId="b521cd83-5c54-4ff9-8af4-f98e74ba75ff" providerId="ADAL" clId="{A06B7E9B-5847-4E43-AF55-40B928DED706}" dt="2021-10-09T04:41:08.978" v="5051" actId="478"/>
          <ac:picMkLst>
            <pc:docMk/>
            <pc:sldMk cId="1821500485" sldId="597"/>
            <ac:picMk id="1026" creationId="{3C239CC1-D77A-4AEC-8DD4-AC63367DA71D}"/>
          </ac:picMkLst>
        </pc:picChg>
        <pc:picChg chg="add del mod ord">
          <ac:chgData name="Sébastien WEYKMANS" userId="b521cd83-5c54-4ff9-8af4-f98e74ba75ff" providerId="ADAL" clId="{A06B7E9B-5847-4E43-AF55-40B928DED706}" dt="2021-10-08T19:37:57.174" v="3419" actId="478"/>
          <ac:picMkLst>
            <pc:docMk/>
            <pc:sldMk cId="1821500485" sldId="597"/>
            <ac:picMk id="2050" creationId="{9E567EBB-0AB4-4DA5-81F2-A1284FF62D96}"/>
          </ac:picMkLst>
        </pc:picChg>
        <pc:picChg chg="add del mod ord">
          <ac:chgData name="Sébastien WEYKMANS" userId="b521cd83-5c54-4ff9-8af4-f98e74ba75ff" providerId="ADAL" clId="{A06B7E9B-5847-4E43-AF55-40B928DED706}" dt="2021-10-09T04:39:33.105" v="5048" actId="478"/>
          <ac:picMkLst>
            <pc:docMk/>
            <pc:sldMk cId="1821500485" sldId="597"/>
            <ac:picMk id="2052" creationId="{7B96111E-F399-49EF-8FD2-88C607784773}"/>
          </ac:picMkLst>
        </pc:picChg>
      </pc:sldChg>
      <pc:sldChg chg="addSp delSp modSp new del mod ord setBg modClrScheme modShow chgLayout">
        <pc:chgData name="Sébastien WEYKMANS" userId="b521cd83-5c54-4ff9-8af4-f98e74ba75ff" providerId="ADAL" clId="{A06B7E9B-5847-4E43-AF55-40B928DED706}" dt="2021-10-29T14:36:55.961" v="10331" actId="47"/>
        <pc:sldMkLst>
          <pc:docMk/>
          <pc:sldMk cId="1161306338" sldId="598"/>
        </pc:sldMkLst>
        <pc:spChg chg="del mod ord">
          <ac:chgData name="Sébastien WEYKMANS" userId="b521cd83-5c54-4ff9-8af4-f98e74ba75ff" providerId="ADAL" clId="{A06B7E9B-5847-4E43-AF55-40B928DED706}" dt="2021-10-09T04:55:32.388" v="5350" actId="700"/>
          <ac:spMkLst>
            <pc:docMk/>
            <pc:sldMk cId="1161306338" sldId="598"/>
            <ac:spMk id="2" creationId="{302E954B-2A37-43F7-9FC5-4B6A0B2CF213}"/>
          </ac:spMkLst>
        </pc:spChg>
        <pc:spChg chg="add del mod ord">
          <ac:chgData name="Sébastien WEYKMANS" userId="b521cd83-5c54-4ff9-8af4-f98e74ba75ff" providerId="ADAL" clId="{A06B7E9B-5847-4E43-AF55-40B928DED706}" dt="2021-10-10T12:41:07.115" v="7353" actId="700"/>
          <ac:spMkLst>
            <pc:docMk/>
            <pc:sldMk cId="1161306338" sldId="598"/>
            <ac:spMk id="2" creationId="{7808602C-1CF5-4020-86A7-3DAD56CD53E3}"/>
          </ac:spMkLst>
        </pc:spChg>
        <pc:spChg chg="del mod ord">
          <ac:chgData name="Sébastien WEYKMANS" userId="b521cd83-5c54-4ff9-8af4-f98e74ba75ff" providerId="ADAL" clId="{A06B7E9B-5847-4E43-AF55-40B928DED706}" dt="2021-10-09T04:55:32.388" v="5350" actId="700"/>
          <ac:spMkLst>
            <pc:docMk/>
            <pc:sldMk cId="1161306338" sldId="598"/>
            <ac:spMk id="3" creationId="{153A516E-9D34-4692-9E49-48C5EF25D12D}"/>
          </ac:spMkLst>
        </pc:spChg>
        <pc:spChg chg="add del mod ord">
          <ac:chgData name="Sébastien WEYKMANS" userId="b521cd83-5c54-4ff9-8af4-f98e74ba75ff" providerId="ADAL" clId="{A06B7E9B-5847-4E43-AF55-40B928DED706}" dt="2021-10-10T12:41:07.115" v="7353" actId="700"/>
          <ac:spMkLst>
            <pc:docMk/>
            <pc:sldMk cId="1161306338" sldId="598"/>
            <ac:spMk id="3" creationId="{736F6C6D-2205-4F1F-AC7C-F5CA5382A5D1}"/>
          </ac:spMkLst>
        </pc:spChg>
        <pc:spChg chg="add mod ord">
          <ac:chgData name="Sébastien WEYKMANS" userId="b521cd83-5c54-4ff9-8af4-f98e74ba75ff" providerId="ADAL" clId="{A06B7E9B-5847-4E43-AF55-40B928DED706}" dt="2021-10-10T12:41:27.199" v="7358" actId="14100"/>
          <ac:spMkLst>
            <pc:docMk/>
            <pc:sldMk cId="1161306338" sldId="598"/>
            <ac:spMk id="4" creationId="{E4C211D1-0D70-4BBE-B00D-4C60CD97CFC1}"/>
          </ac:spMkLst>
        </pc:spChg>
        <pc:spChg chg="add mod ord">
          <ac:chgData name="Sébastien WEYKMANS" userId="b521cd83-5c54-4ff9-8af4-f98e74ba75ff" providerId="ADAL" clId="{A06B7E9B-5847-4E43-AF55-40B928DED706}" dt="2021-10-10T12:41:36.383" v="7359" actId="255"/>
          <ac:spMkLst>
            <pc:docMk/>
            <pc:sldMk cId="1161306338" sldId="598"/>
            <ac:spMk id="5" creationId="{F68541B8-346E-4890-8732-7E5F71184D05}"/>
          </ac:spMkLst>
        </pc:spChg>
        <pc:spChg chg="add del mod ord">
          <ac:chgData name="Sébastien WEYKMANS" userId="b521cd83-5c54-4ff9-8af4-f98e74ba75ff" providerId="ADAL" clId="{A06B7E9B-5847-4E43-AF55-40B928DED706}" dt="2021-10-10T12:41:07.115" v="7353" actId="700"/>
          <ac:spMkLst>
            <pc:docMk/>
            <pc:sldMk cId="1161306338" sldId="598"/>
            <ac:spMk id="6" creationId="{4F4620FB-53DD-4876-8847-017105062172}"/>
          </ac:spMkLst>
        </pc:spChg>
        <pc:spChg chg="add del mod ord">
          <ac:chgData name="Sébastien WEYKMANS" userId="b521cd83-5c54-4ff9-8af4-f98e74ba75ff" providerId="ADAL" clId="{A06B7E9B-5847-4E43-AF55-40B928DED706}" dt="2021-10-10T12:41:09.343" v="7354"/>
          <ac:spMkLst>
            <pc:docMk/>
            <pc:sldMk cId="1161306338" sldId="598"/>
            <ac:spMk id="7" creationId="{38F77461-BCFE-4D7D-8340-E55B9BC569F8}"/>
          </ac:spMkLst>
        </pc:spChg>
        <pc:spChg chg="add mod">
          <ac:chgData name="Sébastien WEYKMANS" userId="b521cd83-5c54-4ff9-8af4-f98e74ba75ff" providerId="ADAL" clId="{A06B7E9B-5847-4E43-AF55-40B928DED706}" dt="2021-10-10T12:42:09.315" v="7419" actId="20577"/>
          <ac:spMkLst>
            <pc:docMk/>
            <pc:sldMk cId="1161306338" sldId="598"/>
            <ac:spMk id="19" creationId="{1584B267-89CF-4A38-9A1C-EF0AA2A91CD7}"/>
          </ac:spMkLst>
        </pc:spChg>
        <pc:spChg chg="add">
          <ac:chgData name="Sébastien WEYKMANS" userId="b521cd83-5c54-4ff9-8af4-f98e74ba75ff" providerId="ADAL" clId="{A06B7E9B-5847-4E43-AF55-40B928DED706}" dt="2021-10-10T12:41:14.412" v="7355" actId="26606"/>
          <ac:spMkLst>
            <pc:docMk/>
            <pc:sldMk cId="1161306338" sldId="598"/>
            <ac:spMk id="77" creationId="{6B19486B-DD4C-4473-9FF8-3E3FB1542EE7}"/>
          </ac:spMkLst>
        </pc:spChg>
        <pc:spChg chg="add">
          <ac:chgData name="Sébastien WEYKMANS" userId="b521cd83-5c54-4ff9-8af4-f98e74ba75ff" providerId="ADAL" clId="{A06B7E9B-5847-4E43-AF55-40B928DED706}" dt="2021-10-10T12:41:14.412" v="7355" actId="26606"/>
          <ac:spMkLst>
            <pc:docMk/>
            <pc:sldMk cId="1161306338" sldId="598"/>
            <ac:spMk id="79" creationId="{52CE1431-75FA-49CE-A7AC-42816EFBC5DB}"/>
          </ac:spMkLst>
        </pc:spChg>
        <pc:spChg chg="add">
          <ac:chgData name="Sébastien WEYKMANS" userId="b521cd83-5c54-4ff9-8af4-f98e74ba75ff" providerId="ADAL" clId="{A06B7E9B-5847-4E43-AF55-40B928DED706}" dt="2021-10-10T12:41:14.412" v="7355" actId="26606"/>
          <ac:spMkLst>
            <pc:docMk/>
            <pc:sldMk cId="1161306338" sldId="598"/>
            <ac:spMk id="85" creationId="{B8D0330D-F534-4131-9807-B71B9EF12BAA}"/>
          </ac:spMkLst>
        </pc:spChg>
        <pc:grpChg chg="add">
          <ac:chgData name="Sébastien WEYKMANS" userId="b521cd83-5c54-4ff9-8af4-f98e74ba75ff" providerId="ADAL" clId="{A06B7E9B-5847-4E43-AF55-40B928DED706}" dt="2021-10-10T12:41:14.412" v="7355" actId="26606"/>
          <ac:grpSpMkLst>
            <pc:docMk/>
            <pc:sldMk cId="1161306338" sldId="598"/>
            <ac:grpSpMk id="81" creationId="{D252EB36-EB2C-4AFE-B09B-0DF8AC871E5C}"/>
          </ac:grpSpMkLst>
        </pc:grpChg>
        <pc:picChg chg="add">
          <ac:chgData name="Sébastien WEYKMANS" userId="b521cd83-5c54-4ff9-8af4-f98e74ba75ff" providerId="ADAL" clId="{A06B7E9B-5847-4E43-AF55-40B928DED706}" dt="2021-10-10T12:41:14.412" v="7355" actId="26606"/>
          <ac:picMkLst>
            <pc:docMk/>
            <pc:sldMk cId="1161306338" sldId="598"/>
            <ac:picMk id="71" creationId="{A97529DD-0019-4F2B-AAE6-A82A2FADB61C}"/>
          </ac:picMkLst>
        </pc:picChg>
        <pc:picChg chg="add">
          <ac:chgData name="Sébastien WEYKMANS" userId="b521cd83-5c54-4ff9-8af4-f98e74ba75ff" providerId="ADAL" clId="{A06B7E9B-5847-4E43-AF55-40B928DED706}" dt="2021-10-10T12:41:14.412" v="7355" actId="26606"/>
          <ac:picMkLst>
            <pc:docMk/>
            <pc:sldMk cId="1161306338" sldId="598"/>
            <ac:picMk id="73" creationId="{4A476453-89B8-4D0E-BDE0-0446B97F5FD2}"/>
          </ac:picMkLst>
        </pc:picChg>
        <pc:picChg chg="add">
          <ac:chgData name="Sébastien WEYKMANS" userId="b521cd83-5c54-4ff9-8af4-f98e74ba75ff" providerId="ADAL" clId="{A06B7E9B-5847-4E43-AF55-40B928DED706}" dt="2021-10-10T12:41:14.412" v="7355" actId="26606"/>
          <ac:picMkLst>
            <pc:docMk/>
            <pc:sldMk cId="1161306338" sldId="598"/>
            <ac:picMk id="75" creationId="{02B7E5A1-5C08-4455-A219-804981D6B260}"/>
          </ac:picMkLst>
        </pc:picChg>
        <pc:picChg chg="add">
          <ac:chgData name="Sébastien WEYKMANS" userId="b521cd83-5c54-4ff9-8af4-f98e74ba75ff" providerId="ADAL" clId="{A06B7E9B-5847-4E43-AF55-40B928DED706}" dt="2021-10-10T12:41:14.412" v="7355" actId="26606"/>
          <ac:picMkLst>
            <pc:docMk/>
            <pc:sldMk cId="1161306338" sldId="598"/>
            <ac:picMk id="87" creationId="{18B7ED37-7ABB-42DD-AB26-3F9028261B99}"/>
          </ac:picMkLst>
        </pc:picChg>
        <pc:picChg chg="add mod ord">
          <ac:chgData name="Sébastien WEYKMANS" userId="b521cd83-5c54-4ff9-8af4-f98e74ba75ff" providerId="ADAL" clId="{A06B7E9B-5847-4E43-AF55-40B928DED706}" dt="2021-10-10T12:41:14.412" v="7355" actId="26606"/>
          <ac:picMkLst>
            <pc:docMk/>
            <pc:sldMk cId="1161306338" sldId="598"/>
            <ac:picMk id="3074" creationId="{D703C82D-4B8C-4608-A973-9125CFC6477B}"/>
          </ac:picMkLst>
        </pc:picChg>
      </pc:sldChg>
      <pc:sldChg chg="addSp delSp modSp add del mod setBg modClrScheme delDesignElem modShow chgLayout">
        <pc:chgData name="Sébastien WEYKMANS" userId="b521cd83-5c54-4ff9-8af4-f98e74ba75ff" providerId="ADAL" clId="{A06B7E9B-5847-4E43-AF55-40B928DED706}" dt="2021-10-29T14:37:01.677" v="10337" actId="47"/>
        <pc:sldMkLst>
          <pc:docMk/>
          <pc:sldMk cId="4073690650" sldId="599"/>
        </pc:sldMkLst>
        <pc:spChg chg="add del mod">
          <ac:chgData name="Sébastien WEYKMANS" userId="b521cd83-5c54-4ff9-8af4-f98e74ba75ff" providerId="ADAL" clId="{A06B7E9B-5847-4E43-AF55-40B928DED706}" dt="2021-10-08T19:59:30.357" v="4097"/>
          <ac:spMkLst>
            <pc:docMk/>
            <pc:sldMk cId="4073690650" sldId="599"/>
            <ac:spMk id="3" creationId="{90F8A1CE-3691-4915-9534-BAA9B1BAF59D}"/>
          </ac:spMkLst>
        </pc:spChg>
        <pc:spChg chg="mod ord">
          <ac:chgData name="Sébastien WEYKMANS" userId="b521cd83-5c54-4ff9-8af4-f98e74ba75ff" providerId="ADAL" clId="{A06B7E9B-5847-4E43-AF55-40B928DED706}" dt="2021-10-09T05:01:19.907" v="5831" actId="20577"/>
          <ac:spMkLst>
            <pc:docMk/>
            <pc:sldMk cId="4073690650" sldId="599"/>
            <ac:spMk id="4" creationId="{99D8A970-C7F8-474F-B0C2-CD7910BFD825}"/>
          </ac:spMkLst>
        </pc:spChg>
        <pc:spChg chg="add del mod ord">
          <ac:chgData name="Sébastien WEYKMANS" userId="b521cd83-5c54-4ff9-8af4-f98e74ba75ff" providerId="ADAL" clId="{A06B7E9B-5847-4E43-AF55-40B928DED706}" dt="2021-10-08T20:00:02.067" v="4101" actId="700"/>
          <ac:spMkLst>
            <pc:docMk/>
            <pc:sldMk cId="4073690650" sldId="599"/>
            <ac:spMk id="6" creationId="{843CD040-51FE-4C7B-8392-D3B4C4A57893}"/>
          </ac:spMkLst>
        </pc:spChg>
        <pc:spChg chg="mod ord">
          <ac:chgData name="Sébastien WEYKMANS" userId="b521cd83-5c54-4ff9-8af4-f98e74ba75ff" providerId="ADAL" clId="{A06B7E9B-5847-4E43-AF55-40B928DED706}" dt="2021-10-10T18:14:01.509" v="7966" actId="20577"/>
          <ac:spMkLst>
            <pc:docMk/>
            <pc:sldMk cId="4073690650" sldId="599"/>
            <ac:spMk id="8" creationId="{ECC376EE-ED47-4FC5-AB4D-8E34C98B4870}"/>
          </ac:spMkLst>
        </pc:spChg>
        <pc:spChg chg="add del mod ord">
          <ac:chgData name="Sébastien WEYKMANS" userId="b521cd83-5c54-4ff9-8af4-f98e74ba75ff" providerId="ADAL" clId="{A06B7E9B-5847-4E43-AF55-40B928DED706}" dt="2021-10-08T20:00:19.126" v="4103"/>
          <ac:spMkLst>
            <pc:docMk/>
            <pc:sldMk cId="4073690650" sldId="599"/>
            <ac:spMk id="9" creationId="{5DB02E4B-B3C6-4FD5-BD95-98292AE4D4D1}"/>
          </ac:spMkLst>
        </pc:spChg>
        <pc:spChg chg="add mod">
          <ac:chgData name="Sébastien WEYKMANS" userId="b521cd83-5c54-4ff9-8af4-f98e74ba75ff" providerId="ADAL" clId="{A06B7E9B-5847-4E43-AF55-40B928DED706}" dt="2021-10-09T04:38:21.545" v="5047" actId="20577"/>
          <ac:spMkLst>
            <pc:docMk/>
            <pc:sldMk cId="4073690650" sldId="599"/>
            <ac:spMk id="25" creationId="{4708E15E-93D1-4D65-9ECF-B7C4334A9F48}"/>
          </ac:spMkLst>
        </pc:spChg>
        <pc:spChg chg="del">
          <ac:chgData name="Sébastien WEYKMANS" userId="b521cd83-5c54-4ff9-8af4-f98e74ba75ff" providerId="ADAL" clId="{A06B7E9B-5847-4E43-AF55-40B928DED706}" dt="2021-10-08T20:00:52.090" v="4107" actId="478"/>
          <ac:spMkLst>
            <pc:docMk/>
            <pc:sldMk cId="4073690650" sldId="599"/>
            <ac:spMk id="30" creationId="{95EF41AA-E61E-4A97-A776-58023A95AE36}"/>
          </ac:spMkLst>
        </pc:spChg>
        <pc:spChg chg="add del">
          <ac:chgData name="Sébastien WEYKMANS" userId="b521cd83-5c54-4ff9-8af4-f98e74ba75ff" providerId="ADAL" clId="{A06B7E9B-5847-4E43-AF55-40B928DED706}" dt="2021-10-09T04:33:33.947" v="4951" actId="26606"/>
          <ac:spMkLst>
            <pc:docMk/>
            <pc:sldMk cId="4073690650" sldId="599"/>
            <ac:spMk id="33" creationId="{6B19486B-DD4C-4473-9FF8-3E3FB1542EE7}"/>
          </ac:spMkLst>
        </pc:spChg>
        <pc:spChg chg="add del">
          <ac:chgData name="Sébastien WEYKMANS" userId="b521cd83-5c54-4ff9-8af4-f98e74ba75ff" providerId="ADAL" clId="{A06B7E9B-5847-4E43-AF55-40B928DED706}" dt="2021-10-09T04:33:33.947" v="4951" actId="26606"/>
          <ac:spMkLst>
            <pc:docMk/>
            <pc:sldMk cId="4073690650" sldId="599"/>
            <ac:spMk id="35" creationId="{52CE1431-75FA-49CE-A7AC-42816EFBC5DB}"/>
          </ac:spMkLst>
        </pc:spChg>
        <pc:spChg chg="del">
          <ac:chgData name="Sébastien WEYKMANS" userId="b521cd83-5c54-4ff9-8af4-f98e74ba75ff" providerId="ADAL" clId="{A06B7E9B-5847-4E43-AF55-40B928DED706}" dt="2021-10-08T19:56:47.538" v="3883"/>
          <ac:spMkLst>
            <pc:docMk/>
            <pc:sldMk cId="4073690650" sldId="599"/>
            <ac:spMk id="40" creationId="{6B19486B-DD4C-4473-9FF8-3E3FB1542EE7}"/>
          </ac:spMkLst>
        </pc:spChg>
        <pc:spChg chg="add del">
          <ac:chgData name="Sébastien WEYKMANS" userId="b521cd83-5c54-4ff9-8af4-f98e74ba75ff" providerId="ADAL" clId="{A06B7E9B-5847-4E43-AF55-40B928DED706}" dt="2021-10-09T04:33:33.947" v="4951" actId="26606"/>
          <ac:spMkLst>
            <pc:docMk/>
            <pc:sldMk cId="4073690650" sldId="599"/>
            <ac:spMk id="41" creationId="{B8D0330D-F534-4131-9807-B71B9EF12BAA}"/>
          </ac:spMkLst>
        </pc:spChg>
        <pc:spChg chg="del">
          <ac:chgData name="Sébastien WEYKMANS" userId="b521cd83-5c54-4ff9-8af4-f98e74ba75ff" providerId="ADAL" clId="{A06B7E9B-5847-4E43-AF55-40B928DED706}" dt="2021-10-08T19:56:47.538" v="3883"/>
          <ac:spMkLst>
            <pc:docMk/>
            <pc:sldMk cId="4073690650" sldId="599"/>
            <ac:spMk id="42" creationId="{52CE1431-75FA-49CE-A7AC-42816EFBC5DB}"/>
          </ac:spMkLst>
        </pc:spChg>
        <pc:spChg chg="del">
          <ac:chgData name="Sébastien WEYKMANS" userId="b521cd83-5c54-4ff9-8af4-f98e74ba75ff" providerId="ADAL" clId="{A06B7E9B-5847-4E43-AF55-40B928DED706}" dt="2021-10-08T19:56:47.538" v="3883"/>
          <ac:spMkLst>
            <pc:docMk/>
            <pc:sldMk cId="4073690650" sldId="599"/>
            <ac:spMk id="48" creationId="{C2E52CAC-158C-4DC7-AA1C-F582FFF73C60}"/>
          </ac:spMkLst>
        </pc:spChg>
        <pc:spChg chg="add">
          <ac:chgData name="Sébastien WEYKMANS" userId="b521cd83-5c54-4ff9-8af4-f98e74ba75ff" providerId="ADAL" clId="{A06B7E9B-5847-4E43-AF55-40B928DED706}" dt="2021-10-09T04:33:33.947" v="4951" actId="26606"/>
          <ac:spMkLst>
            <pc:docMk/>
            <pc:sldMk cId="4073690650" sldId="599"/>
            <ac:spMk id="54" creationId="{6B19486B-DD4C-4473-9FF8-3E3FB1542EE7}"/>
          </ac:spMkLst>
        </pc:spChg>
        <pc:spChg chg="add">
          <ac:chgData name="Sébastien WEYKMANS" userId="b521cd83-5c54-4ff9-8af4-f98e74ba75ff" providerId="ADAL" clId="{A06B7E9B-5847-4E43-AF55-40B928DED706}" dt="2021-10-09T04:33:33.947" v="4951" actId="26606"/>
          <ac:spMkLst>
            <pc:docMk/>
            <pc:sldMk cId="4073690650" sldId="599"/>
            <ac:spMk id="56" creationId="{52CE1431-75FA-49CE-A7AC-42816EFBC5DB}"/>
          </ac:spMkLst>
        </pc:spChg>
        <pc:spChg chg="add">
          <ac:chgData name="Sébastien WEYKMANS" userId="b521cd83-5c54-4ff9-8af4-f98e74ba75ff" providerId="ADAL" clId="{A06B7E9B-5847-4E43-AF55-40B928DED706}" dt="2021-10-09T04:33:33.947" v="4951" actId="26606"/>
          <ac:spMkLst>
            <pc:docMk/>
            <pc:sldMk cId="4073690650" sldId="599"/>
            <ac:spMk id="62" creationId="{B8D0330D-F534-4131-9807-B71B9EF12BAA}"/>
          </ac:spMkLst>
        </pc:spChg>
        <pc:grpChg chg="add del">
          <ac:chgData name="Sébastien WEYKMANS" userId="b521cd83-5c54-4ff9-8af4-f98e74ba75ff" providerId="ADAL" clId="{A06B7E9B-5847-4E43-AF55-40B928DED706}" dt="2021-10-09T04:33:33.947" v="4951" actId="26606"/>
          <ac:grpSpMkLst>
            <pc:docMk/>
            <pc:sldMk cId="4073690650" sldId="599"/>
            <ac:grpSpMk id="37" creationId="{D252EB36-EB2C-4AFE-B09B-0DF8AC871E5C}"/>
          </ac:grpSpMkLst>
        </pc:grpChg>
        <pc:grpChg chg="del">
          <ac:chgData name="Sébastien WEYKMANS" userId="b521cd83-5c54-4ff9-8af4-f98e74ba75ff" providerId="ADAL" clId="{A06B7E9B-5847-4E43-AF55-40B928DED706}" dt="2021-10-08T19:56:47.538" v="3883"/>
          <ac:grpSpMkLst>
            <pc:docMk/>
            <pc:sldMk cId="4073690650" sldId="599"/>
            <ac:grpSpMk id="44" creationId="{E7E11A8B-D353-4867-842B-40B7BABC9EED}"/>
          </ac:grpSpMkLst>
        </pc:grpChg>
        <pc:grpChg chg="add">
          <ac:chgData name="Sébastien WEYKMANS" userId="b521cd83-5c54-4ff9-8af4-f98e74ba75ff" providerId="ADAL" clId="{A06B7E9B-5847-4E43-AF55-40B928DED706}" dt="2021-10-09T04:33:33.947" v="4951" actId="26606"/>
          <ac:grpSpMkLst>
            <pc:docMk/>
            <pc:sldMk cId="4073690650" sldId="599"/>
            <ac:grpSpMk id="58" creationId="{D252EB36-EB2C-4AFE-B09B-0DF8AC871E5C}"/>
          </ac:grpSpMkLst>
        </pc:grpChg>
        <pc:picChg chg="del">
          <ac:chgData name="Sébastien WEYKMANS" userId="b521cd83-5c54-4ff9-8af4-f98e74ba75ff" providerId="ADAL" clId="{A06B7E9B-5847-4E43-AF55-40B928DED706}" dt="2021-10-08T19:58:48.916" v="4096" actId="478"/>
          <ac:picMkLst>
            <pc:docMk/>
            <pc:sldMk cId="4073690650" sldId="599"/>
            <ac:picMk id="7" creationId="{D6F4F5F7-2A25-48B2-86DC-BB6131973503}"/>
          </ac:picMkLst>
        </pc:picChg>
        <pc:picChg chg="add del mod ord">
          <ac:chgData name="Sébastien WEYKMANS" userId="b521cd83-5c54-4ff9-8af4-f98e74ba75ff" providerId="ADAL" clId="{A06B7E9B-5847-4E43-AF55-40B928DED706}" dt="2021-10-08T19:59:53.279" v="4100" actId="21"/>
          <ac:picMkLst>
            <pc:docMk/>
            <pc:sldMk cId="4073690650" sldId="599"/>
            <ac:picMk id="18" creationId="{F09F4D24-6F8C-4530-BA9C-A464760AB2BE}"/>
          </ac:picMkLst>
        </pc:picChg>
        <pc:picChg chg="add mod ord">
          <ac:chgData name="Sébastien WEYKMANS" userId="b521cd83-5c54-4ff9-8af4-f98e74ba75ff" providerId="ADAL" clId="{A06B7E9B-5847-4E43-AF55-40B928DED706}" dt="2021-10-08T20:01:21.391" v="4114" actId="26606"/>
          <ac:picMkLst>
            <pc:docMk/>
            <pc:sldMk cId="4073690650" sldId="599"/>
            <ac:picMk id="22" creationId="{3FB2120C-C57C-47A7-9245-C6782B02556C}"/>
          </ac:picMkLst>
        </pc:picChg>
        <pc:picChg chg="add del">
          <ac:chgData name="Sébastien WEYKMANS" userId="b521cd83-5c54-4ff9-8af4-f98e74ba75ff" providerId="ADAL" clId="{A06B7E9B-5847-4E43-AF55-40B928DED706}" dt="2021-10-09T04:33:33.947" v="4951" actId="26606"/>
          <ac:picMkLst>
            <pc:docMk/>
            <pc:sldMk cId="4073690650" sldId="599"/>
            <ac:picMk id="27" creationId="{A97529DD-0019-4F2B-AAE6-A82A2FADB61C}"/>
          </ac:picMkLst>
        </pc:picChg>
        <pc:picChg chg="add del">
          <ac:chgData name="Sébastien WEYKMANS" userId="b521cd83-5c54-4ff9-8af4-f98e74ba75ff" providerId="ADAL" clId="{A06B7E9B-5847-4E43-AF55-40B928DED706}" dt="2021-10-09T04:33:33.947" v="4951" actId="26606"/>
          <ac:picMkLst>
            <pc:docMk/>
            <pc:sldMk cId="4073690650" sldId="599"/>
            <ac:picMk id="29" creationId="{4A476453-89B8-4D0E-BDE0-0446B97F5FD2}"/>
          </ac:picMkLst>
        </pc:picChg>
        <pc:picChg chg="add del">
          <ac:chgData name="Sébastien WEYKMANS" userId="b521cd83-5c54-4ff9-8af4-f98e74ba75ff" providerId="ADAL" clId="{A06B7E9B-5847-4E43-AF55-40B928DED706}" dt="2021-10-09T04:33:33.947" v="4951" actId="26606"/>
          <ac:picMkLst>
            <pc:docMk/>
            <pc:sldMk cId="4073690650" sldId="599"/>
            <ac:picMk id="31" creationId="{02B7E5A1-5C08-4455-A219-804981D6B260}"/>
          </ac:picMkLst>
        </pc:picChg>
        <pc:picChg chg="del">
          <ac:chgData name="Sébastien WEYKMANS" userId="b521cd83-5c54-4ff9-8af4-f98e74ba75ff" providerId="ADAL" clId="{A06B7E9B-5847-4E43-AF55-40B928DED706}" dt="2021-10-08T19:56:47.538" v="3883"/>
          <ac:picMkLst>
            <pc:docMk/>
            <pc:sldMk cId="4073690650" sldId="599"/>
            <ac:picMk id="34" creationId="{A97529DD-0019-4F2B-AAE6-A82A2FADB61C}"/>
          </ac:picMkLst>
        </pc:picChg>
        <pc:picChg chg="del">
          <ac:chgData name="Sébastien WEYKMANS" userId="b521cd83-5c54-4ff9-8af4-f98e74ba75ff" providerId="ADAL" clId="{A06B7E9B-5847-4E43-AF55-40B928DED706}" dt="2021-10-08T19:56:47.538" v="3883"/>
          <ac:picMkLst>
            <pc:docMk/>
            <pc:sldMk cId="4073690650" sldId="599"/>
            <ac:picMk id="36" creationId="{4A476453-89B8-4D0E-BDE0-0446B97F5FD2}"/>
          </ac:picMkLst>
        </pc:picChg>
        <pc:picChg chg="del">
          <ac:chgData name="Sébastien WEYKMANS" userId="b521cd83-5c54-4ff9-8af4-f98e74ba75ff" providerId="ADAL" clId="{A06B7E9B-5847-4E43-AF55-40B928DED706}" dt="2021-10-08T19:56:47.538" v="3883"/>
          <ac:picMkLst>
            <pc:docMk/>
            <pc:sldMk cId="4073690650" sldId="599"/>
            <ac:picMk id="38" creationId="{02B7E5A1-5C08-4455-A219-804981D6B260}"/>
          </ac:picMkLst>
        </pc:picChg>
        <pc:picChg chg="add del">
          <ac:chgData name="Sébastien WEYKMANS" userId="b521cd83-5c54-4ff9-8af4-f98e74ba75ff" providerId="ADAL" clId="{A06B7E9B-5847-4E43-AF55-40B928DED706}" dt="2021-10-09T04:33:33.947" v="4951" actId="26606"/>
          <ac:picMkLst>
            <pc:docMk/>
            <pc:sldMk cId="4073690650" sldId="599"/>
            <ac:picMk id="43" creationId="{18B7ED37-7ABB-42DD-AB26-3F9028261B99}"/>
          </ac:picMkLst>
        </pc:picChg>
        <pc:picChg chg="add">
          <ac:chgData name="Sébastien WEYKMANS" userId="b521cd83-5c54-4ff9-8af4-f98e74ba75ff" providerId="ADAL" clId="{A06B7E9B-5847-4E43-AF55-40B928DED706}" dt="2021-10-09T04:33:33.947" v="4951" actId="26606"/>
          <ac:picMkLst>
            <pc:docMk/>
            <pc:sldMk cId="4073690650" sldId="599"/>
            <ac:picMk id="45" creationId="{A97529DD-0019-4F2B-AAE6-A82A2FADB61C}"/>
          </ac:picMkLst>
        </pc:picChg>
        <pc:picChg chg="add">
          <ac:chgData name="Sébastien WEYKMANS" userId="b521cd83-5c54-4ff9-8af4-f98e74ba75ff" providerId="ADAL" clId="{A06B7E9B-5847-4E43-AF55-40B928DED706}" dt="2021-10-09T04:33:33.947" v="4951" actId="26606"/>
          <ac:picMkLst>
            <pc:docMk/>
            <pc:sldMk cId="4073690650" sldId="599"/>
            <ac:picMk id="46" creationId="{4A476453-89B8-4D0E-BDE0-0446B97F5FD2}"/>
          </ac:picMkLst>
        </pc:picChg>
        <pc:picChg chg="del">
          <ac:chgData name="Sébastien WEYKMANS" userId="b521cd83-5c54-4ff9-8af4-f98e74ba75ff" providerId="ADAL" clId="{A06B7E9B-5847-4E43-AF55-40B928DED706}" dt="2021-10-08T19:56:47.538" v="3883"/>
          <ac:picMkLst>
            <pc:docMk/>
            <pc:sldMk cId="4073690650" sldId="599"/>
            <ac:picMk id="50" creationId="{83211ECD-2CC2-43D9-A32B-E8669250EF55}"/>
          </ac:picMkLst>
        </pc:picChg>
        <pc:picChg chg="add">
          <ac:chgData name="Sébastien WEYKMANS" userId="b521cd83-5c54-4ff9-8af4-f98e74ba75ff" providerId="ADAL" clId="{A06B7E9B-5847-4E43-AF55-40B928DED706}" dt="2021-10-09T04:33:33.947" v="4951" actId="26606"/>
          <ac:picMkLst>
            <pc:docMk/>
            <pc:sldMk cId="4073690650" sldId="599"/>
            <ac:picMk id="52" creationId="{02B7E5A1-5C08-4455-A219-804981D6B260}"/>
          </ac:picMkLst>
        </pc:picChg>
        <pc:picChg chg="add">
          <ac:chgData name="Sébastien WEYKMANS" userId="b521cd83-5c54-4ff9-8af4-f98e74ba75ff" providerId="ADAL" clId="{A06B7E9B-5847-4E43-AF55-40B928DED706}" dt="2021-10-09T04:33:33.947" v="4951" actId="26606"/>
          <ac:picMkLst>
            <pc:docMk/>
            <pc:sldMk cId="4073690650" sldId="599"/>
            <ac:picMk id="64" creationId="{18B7ED37-7ABB-42DD-AB26-3F9028261B99}"/>
          </ac:picMkLst>
        </pc:picChg>
      </pc:sldChg>
      <pc:sldChg chg="addSp delSp modSp new add del mod modClrScheme chgLayout">
        <pc:chgData name="Sébastien WEYKMANS" userId="b521cd83-5c54-4ff9-8af4-f98e74ba75ff" providerId="ADAL" clId="{A06B7E9B-5847-4E43-AF55-40B928DED706}" dt="2021-10-09T04:28:51.276" v="4812" actId="47"/>
        <pc:sldMkLst>
          <pc:docMk/>
          <pc:sldMk cId="1824433858" sldId="600"/>
        </pc:sldMkLst>
        <pc:spChg chg="add mod">
          <ac:chgData name="Sébastien WEYKMANS" userId="b521cd83-5c54-4ff9-8af4-f98e74ba75ff" providerId="ADAL" clId="{A06B7E9B-5847-4E43-AF55-40B928DED706}" dt="2021-10-09T04:08:30.596" v="4143" actId="20577"/>
          <ac:spMkLst>
            <pc:docMk/>
            <pc:sldMk cId="1824433858" sldId="600"/>
            <ac:spMk id="2" creationId="{A7BFA613-DB60-4CA3-9C4A-FDBF258B5634}"/>
          </ac:spMkLst>
        </pc:spChg>
        <pc:spChg chg="add mod">
          <ac:chgData name="Sébastien WEYKMANS" userId="b521cd83-5c54-4ff9-8af4-f98e74ba75ff" providerId="ADAL" clId="{A06B7E9B-5847-4E43-AF55-40B928DED706}" dt="2021-10-09T04:13:14.866" v="4686" actId="20577"/>
          <ac:spMkLst>
            <pc:docMk/>
            <pc:sldMk cId="1824433858" sldId="600"/>
            <ac:spMk id="3" creationId="{3CA824B5-F54E-4B0B-A692-3C499B443E58}"/>
          </ac:spMkLst>
        </pc:spChg>
        <pc:picChg chg="add del mod">
          <ac:chgData name="Sébastien WEYKMANS" userId="b521cd83-5c54-4ff9-8af4-f98e74ba75ff" providerId="ADAL" clId="{A06B7E9B-5847-4E43-AF55-40B928DED706}" dt="2021-10-09T04:18:49.978" v="4697" actId="478"/>
          <ac:picMkLst>
            <pc:docMk/>
            <pc:sldMk cId="1824433858" sldId="600"/>
            <ac:picMk id="5" creationId="{595DC777-191A-435A-A4F6-D6991F35A64B}"/>
          </ac:picMkLst>
        </pc:picChg>
        <pc:picChg chg="add mod">
          <ac:chgData name="Sébastien WEYKMANS" userId="b521cd83-5c54-4ff9-8af4-f98e74ba75ff" providerId="ADAL" clId="{A06B7E9B-5847-4E43-AF55-40B928DED706}" dt="2021-10-09T04:18:24.326" v="4695" actId="1076"/>
          <ac:picMkLst>
            <pc:docMk/>
            <pc:sldMk cId="1824433858" sldId="600"/>
            <ac:picMk id="7" creationId="{F79887ED-5C4A-4066-96E6-D633E4D92479}"/>
          </ac:picMkLst>
        </pc:picChg>
        <pc:picChg chg="add mod">
          <ac:chgData name="Sébastien WEYKMANS" userId="b521cd83-5c54-4ff9-8af4-f98e74ba75ff" providerId="ADAL" clId="{A06B7E9B-5847-4E43-AF55-40B928DED706}" dt="2021-10-09T04:19:34.978" v="4701" actId="1076"/>
          <ac:picMkLst>
            <pc:docMk/>
            <pc:sldMk cId="1824433858" sldId="600"/>
            <ac:picMk id="9" creationId="{6B5D7721-C973-410B-A552-910B95266175}"/>
          </ac:picMkLst>
        </pc:picChg>
        <pc:picChg chg="add mod">
          <ac:chgData name="Sébastien WEYKMANS" userId="b521cd83-5c54-4ff9-8af4-f98e74ba75ff" providerId="ADAL" clId="{A06B7E9B-5847-4E43-AF55-40B928DED706}" dt="2021-10-09T04:20:32.792" v="4703" actId="1076"/>
          <ac:picMkLst>
            <pc:docMk/>
            <pc:sldMk cId="1824433858" sldId="600"/>
            <ac:picMk id="11" creationId="{01103CF4-7858-4335-9AA1-FA356183B80F}"/>
          </ac:picMkLst>
        </pc:picChg>
      </pc:sldChg>
      <pc:sldChg chg="addSp delSp modSp new del mod setBg delDesignElem chgLayout">
        <pc:chgData name="Sébastien WEYKMANS" userId="b521cd83-5c54-4ff9-8af4-f98e74ba75ff" providerId="ADAL" clId="{A06B7E9B-5847-4E43-AF55-40B928DED706}" dt="2021-10-10T19:13:06.752" v="8703" actId="47"/>
        <pc:sldMkLst>
          <pc:docMk/>
          <pc:sldMk cId="761212154" sldId="601"/>
        </pc:sldMkLst>
        <pc:spChg chg="del">
          <ac:chgData name="Sébastien WEYKMANS" userId="b521cd83-5c54-4ff9-8af4-f98e74ba75ff" providerId="ADAL" clId="{A06B7E9B-5847-4E43-AF55-40B928DED706}" dt="2021-10-09T04:22:26.920" v="4710" actId="700"/>
          <ac:spMkLst>
            <pc:docMk/>
            <pc:sldMk cId="761212154" sldId="601"/>
            <ac:spMk id="2" creationId="{9CBBF6C8-35AB-486A-AAE0-B8B9CA9A61F6}"/>
          </ac:spMkLst>
        </pc:spChg>
        <pc:spChg chg="del">
          <ac:chgData name="Sébastien WEYKMANS" userId="b521cd83-5c54-4ff9-8af4-f98e74ba75ff" providerId="ADAL" clId="{A06B7E9B-5847-4E43-AF55-40B928DED706}" dt="2021-10-09T04:22:04.714" v="4707"/>
          <ac:spMkLst>
            <pc:docMk/>
            <pc:sldMk cId="761212154" sldId="601"/>
            <ac:spMk id="3" creationId="{E6B29B9F-8692-411D-A9F0-44C6701A7A09}"/>
          </ac:spMkLst>
        </pc:spChg>
        <pc:spChg chg="add del mod">
          <ac:chgData name="Sébastien WEYKMANS" userId="b521cd83-5c54-4ff9-8af4-f98e74ba75ff" providerId="ADAL" clId="{A06B7E9B-5847-4E43-AF55-40B928DED706}" dt="2021-10-09T04:22:20.373" v="4709" actId="478"/>
          <ac:spMkLst>
            <pc:docMk/>
            <pc:sldMk cId="761212154" sldId="601"/>
            <ac:spMk id="4" creationId="{CB178297-BC5E-4098-8C88-9AF80CF8E312}"/>
          </ac:spMkLst>
        </pc:spChg>
        <pc:spChg chg="add mod ord">
          <ac:chgData name="Sébastien WEYKMANS" userId="b521cd83-5c54-4ff9-8af4-f98e74ba75ff" providerId="ADAL" clId="{A06B7E9B-5847-4E43-AF55-40B928DED706}" dt="2021-10-10T19:01:15.643" v="8629" actId="700"/>
          <ac:spMkLst>
            <pc:docMk/>
            <pc:sldMk cId="761212154" sldId="601"/>
            <ac:spMk id="5" creationId="{E8A63F50-2BB5-43A5-A355-A4999A9EB7F3}"/>
          </ac:spMkLst>
        </pc:spChg>
        <pc:spChg chg="add del mod ord">
          <ac:chgData name="Sébastien WEYKMANS" userId="b521cd83-5c54-4ff9-8af4-f98e74ba75ff" providerId="ADAL" clId="{A06B7E9B-5847-4E43-AF55-40B928DED706}" dt="2021-10-09T04:22:53.865" v="4711" actId="931"/>
          <ac:spMkLst>
            <pc:docMk/>
            <pc:sldMk cId="761212154" sldId="601"/>
            <ac:spMk id="6" creationId="{4BB31B05-932A-4419-8889-57E43A19C435}"/>
          </ac:spMkLst>
        </pc:spChg>
        <pc:spChg chg="add del mod">
          <ac:chgData name="Sébastien WEYKMANS" userId="b521cd83-5c54-4ff9-8af4-f98e74ba75ff" providerId="ADAL" clId="{A06B7E9B-5847-4E43-AF55-40B928DED706}" dt="2021-10-09T04:23:56.134" v="4716"/>
          <ac:spMkLst>
            <pc:docMk/>
            <pc:sldMk cId="761212154" sldId="601"/>
            <ac:spMk id="10" creationId="{0305C243-9BF9-4169-85A3-9BCE5092006F}"/>
          </ac:spMkLst>
        </pc:spChg>
        <pc:spChg chg="add del">
          <ac:chgData name="Sébastien WEYKMANS" userId="b521cd83-5c54-4ff9-8af4-f98e74ba75ff" providerId="ADAL" clId="{A06B7E9B-5847-4E43-AF55-40B928DED706}" dt="2021-10-10T19:01:15.643" v="8629" actId="700"/>
          <ac:spMkLst>
            <pc:docMk/>
            <pc:sldMk cId="761212154" sldId="601"/>
            <ac:spMk id="15" creationId="{4B0FA309-807F-4C17-98EF-A3BA7388E213}"/>
          </ac:spMkLst>
        </pc:spChg>
        <pc:spChg chg="add del">
          <ac:chgData name="Sébastien WEYKMANS" userId="b521cd83-5c54-4ff9-8af4-f98e74ba75ff" providerId="ADAL" clId="{A06B7E9B-5847-4E43-AF55-40B928DED706}" dt="2021-10-10T19:01:15.643" v="8629" actId="700"/>
          <ac:spMkLst>
            <pc:docMk/>
            <pc:sldMk cId="761212154" sldId="601"/>
            <ac:spMk id="19" creationId="{C8FA1749-B91A-40E7-AD01-0B9C9C6AF74E}"/>
          </ac:spMkLst>
        </pc:spChg>
        <pc:spChg chg="add del">
          <ac:chgData name="Sébastien WEYKMANS" userId="b521cd83-5c54-4ff9-8af4-f98e74ba75ff" providerId="ADAL" clId="{A06B7E9B-5847-4E43-AF55-40B928DED706}" dt="2021-10-10T19:01:15.643" v="8629" actId="700"/>
          <ac:spMkLst>
            <pc:docMk/>
            <pc:sldMk cId="761212154" sldId="601"/>
            <ac:spMk id="23" creationId="{700676C8-6DE8-47DD-9A23-D42063A12E10}"/>
          </ac:spMkLst>
        </pc:spChg>
        <pc:graphicFrameChg chg="add mod ord">
          <ac:chgData name="Sébastien WEYKMANS" userId="b521cd83-5c54-4ff9-8af4-f98e74ba75ff" providerId="ADAL" clId="{A06B7E9B-5847-4E43-AF55-40B928DED706}" dt="2021-10-10T19:01:15.643" v="8629" actId="700"/>
          <ac:graphicFrameMkLst>
            <pc:docMk/>
            <pc:sldMk cId="761212154" sldId="601"/>
            <ac:graphicFrameMk id="16" creationId="{7BF8F262-6952-43C1-910C-5714527DD0B4}"/>
          </ac:graphicFrameMkLst>
        </pc:graphicFrameChg>
        <pc:picChg chg="add del mod">
          <ac:chgData name="Sébastien WEYKMANS" userId="b521cd83-5c54-4ff9-8af4-f98e74ba75ff" providerId="ADAL" clId="{A06B7E9B-5847-4E43-AF55-40B928DED706}" dt="2021-10-09T04:23:03.470" v="4712" actId="478"/>
          <ac:picMkLst>
            <pc:docMk/>
            <pc:sldMk cId="761212154" sldId="601"/>
            <ac:picMk id="8" creationId="{3EC4979C-7D08-4599-A6E5-3BAFD417434E}"/>
          </ac:picMkLst>
        </pc:picChg>
        <pc:picChg chg="add del">
          <ac:chgData name="Sébastien WEYKMANS" userId="b521cd83-5c54-4ff9-8af4-f98e74ba75ff" providerId="ADAL" clId="{A06B7E9B-5847-4E43-AF55-40B928DED706}" dt="2021-10-10T19:01:15.643" v="8629" actId="700"/>
          <ac:picMkLst>
            <pc:docMk/>
            <pc:sldMk cId="761212154" sldId="601"/>
            <ac:picMk id="17" creationId="{2642A87B-CAE9-4F8F-B293-28388E45D9EE}"/>
          </ac:picMkLst>
        </pc:picChg>
        <pc:picChg chg="add del">
          <ac:chgData name="Sébastien WEYKMANS" userId="b521cd83-5c54-4ff9-8af4-f98e74ba75ff" providerId="ADAL" clId="{A06B7E9B-5847-4E43-AF55-40B928DED706}" dt="2021-10-10T19:01:15.643" v="8629" actId="700"/>
          <ac:picMkLst>
            <pc:docMk/>
            <pc:sldMk cId="761212154" sldId="601"/>
            <ac:picMk id="21" creationId="{3B7A934F-FFF7-4353-83D3-4EF66E93EEF8}"/>
          </ac:picMkLst>
        </pc:picChg>
      </pc:sldChg>
      <pc:sldChg chg="modSp add del mod ord modShow">
        <pc:chgData name="Sébastien WEYKMANS" userId="b521cd83-5c54-4ff9-8af4-f98e74ba75ff" providerId="ADAL" clId="{A06B7E9B-5847-4E43-AF55-40B928DED706}" dt="2021-10-29T14:36:59.386" v="10334" actId="47"/>
        <pc:sldMkLst>
          <pc:docMk/>
          <pc:sldMk cId="3354383065" sldId="602"/>
        </pc:sldMkLst>
        <pc:spChg chg="mod">
          <ac:chgData name="Sébastien WEYKMANS" userId="b521cd83-5c54-4ff9-8af4-f98e74ba75ff" providerId="ADAL" clId="{A06B7E9B-5847-4E43-AF55-40B928DED706}" dt="2021-10-10T12:49:14.979" v="7486" actId="20577"/>
          <ac:spMkLst>
            <pc:docMk/>
            <pc:sldMk cId="3354383065" sldId="602"/>
            <ac:spMk id="4" creationId="{E4C211D1-0D70-4BBE-B00D-4C60CD97CFC1}"/>
          </ac:spMkLst>
        </pc:spChg>
        <pc:spChg chg="mod">
          <ac:chgData name="Sébastien WEYKMANS" userId="b521cd83-5c54-4ff9-8af4-f98e74ba75ff" providerId="ADAL" clId="{A06B7E9B-5847-4E43-AF55-40B928DED706}" dt="2021-10-12T06:18:38.836" v="8901" actId="20577"/>
          <ac:spMkLst>
            <pc:docMk/>
            <pc:sldMk cId="3354383065" sldId="602"/>
            <ac:spMk id="5" creationId="{F68541B8-346E-4890-8732-7E5F71184D05}"/>
          </ac:spMkLst>
        </pc:spChg>
      </pc:sldChg>
      <pc:sldChg chg="addSp delSp modSp new add del mod ord setBg modClrScheme chgLayout">
        <pc:chgData name="Sébastien WEYKMANS" userId="b521cd83-5c54-4ff9-8af4-f98e74ba75ff" providerId="ADAL" clId="{A06B7E9B-5847-4E43-AF55-40B928DED706}" dt="2021-10-10T18:25:51.968" v="8336" actId="47"/>
        <pc:sldMkLst>
          <pc:docMk/>
          <pc:sldMk cId="3607391480" sldId="603"/>
        </pc:sldMkLst>
        <pc:spChg chg="mod ord">
          <ac:chgData name="Sébastien WEYKMANS" userId="b521cd83-5c54-4ff9-8af4-f98e74ba75ff" providerId="ADAL" clId="{A06B7E9B-5847-4E43-AF55-40B928DED706}" dt="2021-10-10T18:22:47.005" v="8031" actId="255"/>
          <ac:spMkLst>
            <pc:docMk/>
            <pc:sldMk cId="3607391480" sldId="603"/>
            <ac:spMk id="2" creationId="{9AB25639-F4BE-4C41-96F2-6D83EA8D8782}"/>
          </ac:spMkLst>
        </pc:spChg>
        <pc:spChg chg="mod ord">
          <ac:chgData name="Sébastien WEYKMANS" userId="b521cd83-5c54-4ff9-8af4-f98e74ba75ff" providerId="ADAL" clId="{A06B7E9B-5847-4E43-AF55-40B928DED706}" dt="2021-10-10T18:22:29.329" v="8030" actId="26606"/>
          <ac:spMkLst>
            <pc:docMk/>
            <pc:sldMk cId="3607391480" sldId="603"/>
            <ac:spMk id="3" creationId="{5E398941-B4CC-489D-9BE3-7EB48A35CB4C}"/>
          </ac:spMkLst>
        </pc:spChg>
        <pc:spChg chg="add del mod ord">
          <ac:chgData name="Sébastien WEYKMANS" userId="b521cd83-5c54-4ff9-8af4-f98e74ba75ff" providerId="ADAL" clId="{A06B7E9B-5847-4E43-AF55-40B928DED706}" dt="2021-10-10T18:14:28.007" v="7971" actId="700"/>
          <ac:spMkLst>
            <pc:docMk/>
            <pc:sldMk cId="3607391480" sldId="603"/>
            <ac:spMk id="4" creationId="{7B384CED-A42B-49CA-8590-A1FB0A2E09F2}"/>
          </ac:spMkLst>
        </pc:spChg>
        <pc:spChg chg="add del mod ord">
          <ac:chgData name="Sébastien WEYKMANS" userId="b521cd83-5c54-4ff9-8af4-f98e74ba75ff" providerId="ADAL" clId="{A06B7E9B-5847-4E43-AF55-40B928DED706}" dt="2021-10-10T18:20:50.729" v="7973"/>
          <ac:spMkLst>
            <pc:docMk/>
            <pc:sldMk cId="3607391480" sldId="603"/>
            <ac:spMk id="5" creationId="{16814B3D-45D4-4032-AA12-93805E18840E}"/>
          </ac:spMkLst>
        </pc:spChg>
        <pc:spChg chg="add">
          <ac:chgData name="Sébastien WEYKMANS" userId="b521cd83-5c54-4ff9-8af4-f98e74ba75ff" providerId="ADAL" clId="{A06B7E9B-5847-4E43-AF55-40B928DED706}" dt="2021-10-10T18:22:29.329" v="8030" actId="26606"/>
          <ac:spMkLst>
            <pc:docMk/>
            <pc:sldMk cId="3607391480" sldId="603"/>
            <ac:spMk id="77" creationId="{6A23D1B2-B408-4913-9A1D-051C9DB38D55}"/>
          </ac:spMkLst>
        </pc:spChg>
        <pc:spChg chg="add">
          <ac:chgData name="Sébastien WEYKMANS" userId="b521cd83-5c54-4ff9-8af4-f98e74ba75ff" providerId="ADAL" clId="{A06B7E9B-5847-4E43-AF55-40B928DED706}" dt="2021-10-10T18:22:29.329" v="8030" actId="26606"/>
          <ac:spMkLst>
            <pc:docMk/>
            <pc:sldMk cId="3607391480" sldId="603"/>
            <ac:spMk id="79" creationId="{0189E329-C38B-4230-A181-B6B8BB9E1430}"/>
          </ac:spMkLst>
        </pc:spChg>
        <pc:spChg chg="add">
          <ac:chgData name="Sébastien WEYKMANS" userId="b521cd83-5c54-4ff9-8af4-f98e74ba75ff" providerId="ADAL" clId="{A06B7E9B-5847-4E43-AF55-40B928DED706}" dt="2021-10-10T18:22:29.329" v="8030" actId="26606"/>
          <ac:spMkLst>
            <pc:docMk/>
            <pc:sldMk cId="3607391480" sldId="603"/>
            <ac:spMk id="81" creationId="{D77D54DE-D35C-41CF-B0BE-209030A71DB1}"/>
          </ac:spMkLst>
        </pc:spChg>
        <pc:spChg chg="add">
          <ac:chgData name="Sébastien WEYKMANS" userId="b521cd83-5c54-4ff9-8af4-f98e74ba75ff" providerId="ADAL" clId="{A06B7E9B-5847-4E43-AF55-40B928DED706}" dt="2021-10-10T18:22:29.329" v="8030" actId="26606"/>
          <ac:spMkLst>
            <pc:docMk/>
            <pc:sldMk cId="3607391480" sldId="603"/>
            <ac:spMk id="85" creationId="{7F1DCE60-EE3E-40AD-A094-D46BBD7D912A}"/>
          </ac:spMkLst>
        </pc:spChg>
        <pc:spChg chg="add">
          <ac:chgData name="Sébastien WEYKMANS" userId="b521cd83-5c54-4ff9-8af4-f98e74ba75ff" providerId="ADAL" clId="{A06B7E9B-5847-4E43-AF55-40B928DED706}" dt="2021-10-10T18:22:29.329" v="8030" actId="26606"/>
          <ac:spMkLst>
            <pc:docMk/>
            <pc:sldMk cId="3607391480" sldId="603"/>
            <ac:spMk id="89" creationId="{85AB53B8-E9E6-4D13-AEB2-716CF5D06CDC}"/>
          </ac:spMkLst>
        </pc:spChg>
        <pc:picChg chg="add">
          <ac:chgData name="Sébastien WEYKMANS" userId="b521cd83-5c54-4ff9-8af4-f98e74ba75ff" providerId="ADAL" clId="{A06B7E9B-5847-4E43-AF55-40B928DED706}" dt="2021-10-10T18:22:29.329" v="8030" actId="26606"/>
          <ac:picMkLst>
            <pc:docMk/>
            <pc:sldMk cId="3607391480" sldId="603"/>
            <ac:picMk id="71" creationId="{9B9C2B48-3899-4B1D-B526-C35DFD16BC01}"/>
          </ac:picMkLst>
        </pc:picChg>
        <pc:picChg chg="add">
          <ac:chgData name="Sébastien WEYKMANS" userId="b521cd83-5c54-4ff9-8af4-f98e74ba75ff" providerId="ADAL" clId="{A06B7E9B-5847-4E43-AF55-40B928DED706}" dt="2021-10-10T18:22:29.329" v="8030" actId="26606"/>
          <ac:picMkLst>
            <pc:docMk/>
            <pc:sldMk cId="3607391480" sldId="603"/>
            <ac:picMk id="73" creationId="{1A89A43D-53DA-411B-94AD-DEEF9B654AF3}"/>
          </ac:picMkLst>
        </pc:picChg>
        <pc:picChg chg="add">
          <ac:chgData name="Sébastien WEYKMANS" userId="b521cd83-5c54-4ff9-8af4-f98e74ba75ff" providerId="ADAL" clId="{A06B7E9B-5847-4E43-AF55-40B928DED706}" dt="2021-10-10T18:22:29.329" v="8030" actId="26606"/>
          <ac:picMkLst>
            <pc:docMk/>
            <pc:sldMk cId="3607391480" sldId="603"/>
            <ac:picMk id="75" creationId="{5D844A84-2EA4-4FF5-83FD-E14C9E8D7226}"/>
          </ac:picMkLst>
        </pc:picChg>
        <pc:picChg chg="add">
          <ac:chgData name="Sébastien WEYKMANS" userId="b521cd83-5c54-4ff9-8af4-f98e74ba75ff" providerId="ADAL" clId="{A06B7E9B-5847-4E43-AF55-40B928DED706}" dt="2021-10-10T18:22:29.329" v="8030" actId="26606"/>
          <ac:picMkLst>
            <pc:docMk/>
            <pc:sldMk cId="3607391480" sldId="603"/>
            <ac:picMk id="83" creationId="{C1BE412D-E43A-40F7-9D40-9A608E43CD4A}"/>
          </ac:picMkLst>
        </pc:picChg>
        <pc:picChg chg="add">
          <ac:chgData name="Sébastien WEYKMANS" userId="b521cd83-5c54-4ff9-8af4-f98e74ba75ff" providerId="ADAL" clId="{A06B7E9B-5847-4E43-AF55-40B928DED706}" dt="2021-10-10T18:22:29.329" v="8030" actId="26606"/>
          <ac:picMkLst>
            <pc:docMk/>
            <pc:sldMk cId="3607391480" sldId="603"/>
            <ac:picMk id="87" creationId="{0FD92A14-1D99-4216-ACAD-12048C4DF9B0}"/>
          </ac:picMkLst>
        </pc:picChg>
        <pc:picChg chg="add mod">
          <ac:chgData name="Sébastien WEYKMANS" userId="b521cd83-5c54-4ff9-8af4-f98e74ba75ff" providerId="ADAL" clId="{A06B7E9B-5847-4E43-AF55-40B928DED706}" dt="2021-10-10T18:22:29.329" v="8030" actId="26606"/>
          <ac:picMkLst>
            <pc:docMk/>
            <pc:sldMk cId="3607391480" sldId="603"/>
            <ac:picMk id="1026" creationId="{D5D18676-D8C9-4C3F-85C2-CB7EDE89F9C8}"/>
          </ac:picMkLst>
        </pc:picChg>
      </pc:sldChg>
      <pc:sldChg chg="addSp delSp modSp add del mod setBg delDesignElem">
        <pc:chgData name="Sébastien WEYKMANS" userId="b521cd83-5c54-4ff9-8af4-f98e74ba75ff" providerId="ADAL" clId="{A06B7E9B-5847-4E43-AF55-40B928DED706}" dt="2021-10-10T12:14:23.666" v="6341" actId="2696"/>
        <pc:sldMkLst>
          <pc:docMk/>
          <pc:sldMk cId="185847639" sldId="604"/>
        </pc:sldMkLst>
        <pc:spChg chg="add del mod">
          <ac:chgData name="Sébastien WEYKMANS" userId="b521cd83-5c54-4ff9-8af4-f98e74ba75ff" providerId="ADAL" clId="{A06B7E9B-5847-4E43-AF55-40B928DED706}" dt="2021-10-10T12:11:33.330" v="6160"/>
          <ac:spMkLst>
            <pc:docMk/>
            <pc:sldMk cId="185847639" sldId="604"/>
            <ac:spMk id="3" creationId="{F24F642C-9FD7-4A35-9F82-0051134F5C79}"/>
          </ac:spMkLst>
        </pc:spChg>
        <pc:spChg chg="mod">
          <ac:chgData name="Sébastien WEYKMANS" userId="b521cd83-5c54-4ff9-8af4-f98e74ba75ff" providerId="ADAL" clId="{A06B7E9B-5847-4E43-AF55-40B928DED706}" dt="2021-10-10T12:07:37.180" v="6159" actId="20577"/>
          <ac:spMkLst>
            <pc:docMk/>
            <pc:sldMk cId="185847639" sldId="604"/>
            <ac:spMk id="4" creationId="{99D8A970-C7F8-474F-B0C2-CD7910BFD825}"/>
          </ac:spMkLst>
        </pc:spChg>
        <pc:spChg chg="add del mod">
          <ac:chgData name="Sébastien WEYKMANS" userId="b521cd83-5c54-4ff9-8af4-f98e74ba75ff" providerId="ADAL" clId="{A06B7E9B-5847-4E43-AF55-40B928DED706}" dt="2021-10-10T12:13:01.493" v="6162"/>
          <ac:spMkLst>
            <pc:docMk/>
            <pc:sldMk cId="185847639" sldId="604"/>
            <ac:spMk id="5" creationId="{72630107-F429-4704-B40F-274FF57336D5}"/>
          </ac:spMkLst>
        </pc:spChg>
        <pc:spChg chg="del">
          <ac:chgData name="Sébastien WEYKMANS" userId="b521cd83-5c54-4ff9-8af4-f98e74ba75ff" providerId="ADAL" clId="{A06B7E9B-5847-4E43-AF55-40B928DED706}" dt="2021-10-10T12:00:07.386" v="5901"/>
          <ac:spMkLst>
            <pc:docMk/>
            <pc:sldMk cId="185847639" sldId="604"/>
            <ac:spMk id="54" creationId="{6B19486B-DD4C-4473-9FF8-3E3FB1542EE7}"/>
          </ac:spMkLst>
        </pc:spChg>
        <pc:spChg chg="del">
          <ac:chgData name="Sébastien WEYKMANS" userId="b521cd83-5c54-4ff9-8af4-f98e74ba75ff" providerId="ADAL" clId="{A06B7E9B-5847-4E43-AF55-40B928DED706}" dt="2021-10-10T12:00:07.386" v="5901"/>
          <ac:spMkLst>
            <pc:docMk/>
            <pc:sldMk cId="185847639" sldId="604"/>
            <ac:spMk id="56" creationId="{52CE1431-75FA-49CE-A7AC-42816EFBC5DB}"/>
          </ac:spMkLst>
        </pc:spChg>
        <pc:spChg chg="del">
          <ac:chgData name="Sébastien WEYKMANS" userId="b521cd83-5c54-4ff9-8af4-f98e74ba75ff" providerId="ADAL" clId="{A06B7E9B-5847-4E43-AF55-40B928DED706}" dt="2021-10-10T12:00:07.386" v="5901"/>
          <ac:spMkLst>
            <pc:docMk/>
            <pc:sldMk cId="185847639" sldId="604"/>
            <ac:spMk id="62" creationId="{B8D0330D-F534-4131-9807-B71B9EF12BAA}"/>
          </ac:spMkLst>
        </pc:spChg>
        <pc:grpChg chg="del">
          <ac:chgData name="Sébastien WEYKMANS" userId="b521cd83-5c54-4ff9-8af4-f98e74ba75ff" providerId="ADAL" clId="{A06B7E9B-5847-4E43-AF55-40B928DED706}" dt="2021-10-10T12:00:07.386" v="5901"/>
          <ac:grpSpMkLst>
            <pc:docMk/>
            <pc:sldMk cId="185847639" sldId="604"/>
            <ac:grpSpMk id="58" creationId="{D252EB36-EB2C-4AFE-B09B-0DF8AC871E5C}"/>
          </ac:grpSpMkLst>
        </pc:grpChg>
        <pc:picChg chg="del">
          <ac:chgData name="Sébastien WEYKMANS" userId="b521cd83-5c54-4ff9-8af4-f98e74ba75ff" providerId="ADAL" clId="{A06B7E9B-5847-4E43-AF55-40B928DED706}" dt="2021-10-10T12:00:56.945" v="5914" actId="478"/>
          <ac:picMkLst>
            <pc:docMk/>
            <pc:sldMk cId="185847639" sldId="604"/>
            <ac:picMk id="22" creationId="{3FB2120C-C57C-47A7-9245-C6782B02556C}"/>
          </ac:picMkLst>
        </pc:picChg>
        <pc:picChg chg="del">
          <ac:chgData name="Sébastien WEYKMANS" userId="b521cd83-5c54-4ff9-8af4-f98e74ba75ff" providerId="ADAL" clId="{A06B7E9B-5847-4E43-AF55-40B928DED706}" dt="2021-10-10T12:00:07.386" v="5901"/>
          <ac:picMkLst>
            <pc:docMk/>
            <pc:sldMk cId="185847639" sldId="604"/>
            <ac:picMk id="45" creationId="{A97529DD-0019-4F2B-AAE6-A82A2FADB61C}"/>
          </ac:picMkLst>
        </pc:picChg>
        <pc:picChg chg="del">
          <ac:chgData name="Sébastien WEYKMANS" userId="b521cd83-5c54-4ff9-8af4-f98e74ba75ff" providerId="ADAL" clId="{A06B7E9B-5847-4E43-AF55-40B928DED706}" dt="2021-10-10T12:00:07.386" v="5901"/>
          <ac:picMkLst>
            <pc:docMk/>
            <pc:sldMk cId="185847639" sldId="604"/>
            <ac:picMk id="46" creationId="{4A476453-89B8-4D0E-BDE0-0446B97F5FD2}"/>
          </ac:picMkLst>
        </pc:picChg>
        <pc:picChg chg="del">
          <ac:chgData name="Sébastien WEYKMANS" userId="b521cd83-5c54-4ff9-8af4-f98e74ba75ff" providerId="ADAL" clId="{A06B7E9B-5847-4E43-AF55-40B928DED706}" dt="2021-10-10T12:00:07.386" v="5901"/>
          <ac:picMkLst>
            <pc:docMk/>
            <pc:sldMk cId="185847639" sldId="604"/>
            <ac:picMk id="52" creationId="{02B7E5A1-5C08-4455-A219-804981D6B260}"/>
          </ac:picMkLst>
        </pc:picChg>
        <pc:picChg chg="del">
          <ac:chgData name="Sébastien WEYKMANS" userId="b521cd83-5c54-4ff9-8af4-f98e74ba75ff" providerId="ADAL" clId="{A06B7E9B-5847-4E43-AF55-40B928DED706}" dt="2021-10-10T12:00:07.386" v="5901"/>
          <ac:picMkLst>
            <pc:docMk/>
            <pc:sldMk cId="185847639" sldId="604"/>
            <ac:picMk id="64" creationId="{18B7ED37-7ABB-42DD-AB26-3F9028261B99}"/>
          </ac:picMkLst>
        </pc:picChg>
        <pc:picChg chg="add del mod">
          <ac:chgData name="Sébastien WEYKMANS" userId="b521cd83-5c54-4ff9-8af4-f98e74ba75ff" providerId="ADAL" clId="{A06B7E9B-5847-4E43-AF55-40B928DED706}" dt="2021-10-10T12:12:54.897" v="6161" actId="478"/>
          <ac:picMkLst>
            <pc:docMk/>
            <pc:sldMk cId="185847639" sldId="604"/>
            <ac:picMk id="1026" creationId="{13404420-7A4D-4D8A-B968-6B4D6E27E216}"/>
          </ac:picMkLst>
        </pc:picChg>
        <pc:picChg chg="add mod">
          <ac:chgData name="Sébastien WEYKMANS" userId="b521cd83-5c54-4ff9-8af4-f98e74ba75ff" providerId="ADAL" clId="{A06B7E9B-5847-4E43-AF55-40B928DED706}" dt="2021-10-10T12:13:01.493" v="6162"/>
          <ac:picMkLst>
            <pc:docMk/>
            <pc:sldMk cId="185847639" sldId="604"/>
            <ac:picMk id="1028" creationId="{5CFFA5A1-16FB-4B9F-8D3E-F45C09D2161A}"/>
          </ac:picMkLst>
        </pc:picChg>
      </pc:sldChg>
      <pc:sldChg chg="addSp delSp modSp new del mod setBg modShow">
        <pc:chgData name="Sébastien WEYKMANS" userId="b521cd83-5c54-4ff9-8af4-f98e74ba75ff" providerId="ADAL" clId="{A06B7E9B-5847-4E43-AF55-40B928DED706}" dt="2021-10-18T19:37:25.854" v="9197" actId="47"/>
        <pc:sldMkLst>
          <pc:docMk/>
          <pc:sldMk cId="1678778332" sldId="605"/>
        </pc:sldMkLst>
        <pc:spChg chg="mod">
          <ac:chgData name="Sébastien WEYKMANS" userId="b521cd83-5c54-4ff9-8af4-f98e74ba75ff" providerId="ADAL" clId="{A06B7E9B-5847-4E43-AF55-40B928DED706}" dt="2021-10-10T18:07:03.929" v="7549" actId="27636"/>
          <ac:spMkLst>
            <pc:docMk/>
            <pc:sldMk cId="1678778332" sldId="605"/>
            <ac:spMk id="2" creationId="{9E3D59EC-1550-4CDA-B6FE-46F1AAB8FBD9}"/>
          </ac:spMkLst>
        </pc:spChg>
        <pc:spChg chg="mod">
          <ac:chgData name="Sébastien WEYKMANS" userId="b521cd83-5c54-4ff9-8af4-f98e74ba75ff" providerId="ADAL" clId="{A06B7E9B-5847-4E43-AF55-40B928DED706}" dt="2021-10-12T17:36:08.040" v="8942" actId="20577"/>
          <ac:spMkLst>
            <pc:docMk/>
            <pc:sldMk cId="1678778332" sldId="605"/>
            <ac:spMk id="3" creationId="{2C78A792-720A-4691-B6DA-2721C349B829}"/>
          </ac:spMkLst>
        </pc:spChg>
        <pc:spChg chg="add del mod">
          <ac:chgData name="Sébastien WEYKMANS" userId="b521cd83-5c54-4ff9-8af4-f98e74ba75ff" providerId="ADAL" clId="{A06B7E9B-5847-4E43-AF55-40B928DED706}" dt="2021-10-10T12:18:33.320" v="6347"/>
          <ac:spMkLst>
            <pc:docMk/>
            <pc:sldMk cId="1678778332" sldId="605"/>
            <ac:spMk id="4" creationId="{0800381F-7D73-41B8-A56D-B1BBB84F8D5C}"/>
          </ac:spMkLst>
        </pc:spChg>
        <pc:spChg chg="del">
          <ac:chgData name="Sébastien WEYKMANS" userId="b521cd83-5c54-4ff9-8af4-f98e74ba75ff" providerId="ADAL" clId="{A06B7E9B-5847-4E43-AF55-40B928DED706}" dt="2021-10-10T12:14:14.621" v="6340"/>
          <ac:spMkLst>
            <pc:docMk/>
            <pc:sldMk cId="1678778332" sldId="605"/>
            <ac:spMk id="4" creationId="{C57377C6-D1A0-43E6-8725-FF0C6098107D}"/>
          </ac:spMkLst>
        </pc:spChg>
        <pc:spChg chg="add mod">
          <ac:chgData name="Sébastien WEYKMANS" userId="b521cd83-5c54-4ff9-8af4-f98e74ba75ff" providerId="ADAL" clId="{A06B7E9B-5847-4E43-AF55-40B928DED706}" dt="2021-10-12T17:36:10.221" v="8943" actId="478"/>
          <ac:spMkLst>
            <pc:docMk/>
            <pc:sldMk cId="1678778332" sldId="605"/>
            <ac:spMk id="5" creationId="{0010F249-EE55-49E7-8603-74F874A12AEE}"/>
          </ac:spMkLst>
        </pc:spChg>
        <pc:spChg chg="add del mod">
          <ac:chgData name="Sébastien WEYKMANS" userId="b521cd83-5c54-4ff9-8af4-f98e74ba75ff" providerId="ADAL" clId="{A06B7E9B-5847-4E43-AF55-40B928DED706}" dt="2021-10-10T12:19:27.951" v="6349"/>
          <ac:spMkLst>
            <pc:docMk/>
            <pc:sldMk cId="1678778332" sldId="605"/>
            <ac:spMk id="9" creationId="{A6CB0AA9-88F3-4FE3-802C-D57ACD0D886C}"/>
          </ac:spMkLst>
        </pc:spChg>
        <pc:spChg chg="add del">
          <ac:chgData name="Sébastien WEYKMANS" userId="b521cd83-5c54-4ff9-8af4-f98e74ba75ff" providerId="ADAL" clId="{A06B7E9B-5847-4E43-AF55-40B928DED706}" dt="2021-10-10T12:17:16.511" v="6345" actId="26606"/>
          <ac:spMkLst>
            <pc:docMk/>
            <pc:sldMk cId="1678778332" sldId="605"/>
            <ac:spMk id="16" creationId="{6B19486B-DD4C-4473-9FF8-3E3FB1542EE7}"/>
          </ac:spMkLst>
        </pc:spChg>
        <pc:spChg chg="add del mod">
          <ac:chgData name="Sébastien WEYKMANS" userId="b521cd83-5c54-4ff9-8af4-f98e74ba75ff" providerId="ADAL" clId="{A06B7E9B-5847-4E43-AF55-40B928DED706}" dt="2021-10-10T12:20:23.942" v="6351"/>
          <ac:spMkLst>
            <pc:docMk/>
            <pc:sldMk cId="1678778332" sldId="605"/>
            <ac:spMk id="17" creationId="{F181AB7D-6871-41D6-B274-8ADB6BD9459B}"/>
          </ac:spMkLst>
        </pc:spChg>
        <pc:spChg chg="add del">
          <ac:chgData name="Sébastien WEYKMANS" userId="b521cd83-5c54-4ff9-8af4-f98e74ba75ff" providerId="ADAL" clId="{A06B7E9B-5847-4E43-AF55-40B928DED706}" dt="2021-10-10T12:17:16.511" v="6345" actId="26606"/>
          <ac:spMkLst>
            <pc:docMk/>
            <pc:sldMk cId="1678778332" sldId="605"/>
            <ac:spMk id="18" creationId="{52CE1431-75FA-49CE-A7AC-42816EFBC5DB}"/>
          </ac:spMkLst>
        </pc:spChg>
        <pc:spChg chg="add del">
          <ac:chgData name="Sébastien WEYKMANS" userId="b521cd83-5c54-4ff9-8af4-f98e74ba75ff" providerId="ADAL" clId="{A06B7E9B-5847-4E43-AF55-40B928DED706}" dt="2021-10-10T12:17:16.511" v="6345" actId="26606"/>
          <ac:spMkLst>
            <pc:docMk/>
            <pc:sldMk cId="1678778332" sldId="605"/>
            <ac:spMk id="24" creationId="{B8D0330D-F534-4131-9807-B71B9EF12BAA}"/>
          </ac:spMkLst>
        </pc:spChg>
        <pc:spChg chg="add del mod">
          <ac:chgData name="Sébastien WEYKMANS" userId="b521cd83-5c54-4ff9-8af4-f98e74ba75ff" providerId="ADAL" clId="{A06B7E9B-5847-4E43-AF55-40B928DED706}" dt="2021-10-10T12:21:39.686" v="6355"/>
          <ac:spMkLst>
            <pc:docMk/>
            <pc:sldMk cId="1678778332" sldId="605"/>
            <ac:spMk id="27" creationId="{4F170FCC-FA4F-4073-BA2F-72DA4086806A}"/>
          </ac:spMkLst>
        </pc:spChg>
        <pc:spChg chg="add del">
          <ac:chgData name="Sébastien WEYKMANS" userId="b521cd83-5c54-4ff9-8af4-f98e74ba75ff" providerId="ADAL" clId="{A06B7E9B-5847-4E43-AF55-40B928DED706}" dt="2021-10-10T12:21:35.981" v="6353" actId="26606"/>
          <ac:spMkLst>
            <pc:docMk/>
            <pc:sldMk cId="1678778332" sldId="605"/>
            <ac:spMk id="34" creationId="{6B19486B-DD4C-4473-9FF8-3E3FB1542EE7}"/>
          </ac:spMkLst>
        </pc:spChg>
        <pc:spChg chg="add del">
          <ac:chgData name="Sébastien WEYKMANS" userId="b521cd83-5c54-4ff9-8af4-f98e74ba75ff" providerId="ADAL" clId="{A06B7E9B-5847-4E43-AF55-40B928DED706}" dt="2021-10-10T12:21:35.981" v="6353" actId="26606"/>
          <ac:spMkLst>
            <pc:docMk/>
            <pc:sldMk cId="1678778332" sldId="605"/>
            <ac:spMk id="36" creationId="{52CE1431-75FA-49CE-A7AC-42816EFBC5DB}"/>
          </ac:spMkLst>
        </pc:spChg>
        <pc:spChg chg="add">
          <ac:chgData name="Sébastien WEYKMANS" userId="b521cd83-5c54-4ff9-8af4-f98e74ba75ff" providerId="ADAL" clId="{A06B7E9B-5847-4E43-AF55-40B928DED706}" dt="2021-10-10T12:21:45.691" v="6356" actId="26606"/>
          <ac:spMkLst>
            <pc:docMk/>
            <pc:sldMk cId="1678778332" sldId="605"/>
            <ac:spMk id="37" creationId="{6B19486B-DD4C-4473-9FF8-3E3FB1542EE7}"/>
          </ac:spMkLst>
        </pc:spChg>
        <pc:spChg chg="add">
          <ac:chgData name="Sébastien WEYKMANS" userId="b521cd83-5c54-4ff9-8af4-f98e74ba75ff" providerId="ADAL" clId="{A06B7E9B-5847-4E43-AF55-40B928DED706}" dt="2021-10-10T12:21:45.691" v="6356" actId="26606"/>
          <ac:spMkLst>
            <pc:docMk/>
            <pc:sldMk cId="1678778332" sldId="605"/>
            <ac:spMk id="39" creationId="{52CE1431-75FA-49CE-A7AC-42816EFBC5DB}"/>
          </ac:spMkLst>
        </pc:spChg>
        <pc:spChg chg="add del">
          <ac:chgData name="Sébastien WEYKMANS" userId="b521cd83-5c54-4ff9-8af4-f98e74ba75ff" providerId="ADAL" clId="{A06B7E9B-5847-4E43-AF55-40B928DED706}" dt="2021-10-10T12:21:35.981" v="6353" actId="26606"/>
          <ac:spMkLst>
            <pc:docMk/>
            <pc:sldMk cId="1678778332" sldId="605"/>
            <ac:spMk id="42" creationId="{B8D0330D-F534-4131-9807-B71B9EF12BAA}"/>
          </ac:spMkLst>
        </pc:spChg>
        <pc:spChg chg="add mod">
          <ac:chgData name="Sébastien WEYKMANS" userId="b521cd83-5c54-4ff9-8af4-f98e74ba75ff" providerId="ADAL" clId="{A06B7E9B-5847-4E43-AF55-40B928DED706}" dt="2021-10-10T12:22:48.818" v="6416" actId="20577"/>
          <ac:spMkLst>
            <pc:docMk/>
            <pc:sldMk cId="1678778332" sldId="605"/>
            <ac:spMk id="49" creationId="{A9C26090-D7BD-4F20-B767-3E1C16C364A3}"/>
          </ac:spMkLst>
        </pc:spChg>
        <pc:spChg chg="add">
          <ac:chgData name="Sébastien WEYKMANS" userId="b521cd83-5c54-4ff9-8af4-f98e74ba75ff" providerId="ADAL" clId="{A06B7E9B-5847-4E43-AF55-40B928DED706}" dt="2021-10-10T12:21:45.691" v="6356" actId="26606"/>
          <ac:spMkLst>
            <pc:docMk/>
            <pc:sldMk cId="1678778332" sldId="605"/>
            <ac:spMk id="50" creationId="{B8D0330D-F534-4131-9807-B71B9EF12BAA}"/>
          </ac:spMkLst>
        </pc:spChg>
        <pc:grpChg chg="add del">
          <ac:chgData name="Sébastien WEYKMANS" userId="b521cd83-5c54-4ff9-8af4-f98e74ba75ff" providerId="ADAL" clId="{A06B7E9B-5847-4E43-AF55-40B928DED706}" dt="2021-10-10T12:17:16.511" v="6345" actId="26606"/>
          <ac:grpSpMkLst>
            <pc:docMk/>
            <pc:sldMk cId="1678778332" sldId="605"/>
            <ac:grpSpMk id="20" creationId="{D252EB36-EB2C-4AFE-B09B-0DF8AC871E5C}"/>
          </ac:grpSpMkLst>
        </pc:grpChg>
        <pc:grpChg chg="add del">
          <ac:chgData name="Sébastien WEYKMANS" userId="b521cd83-5c54-4ff9-8af4-f98e74ba75ff" providerId="ADAL" clId="{A06B7E9B-5847-4E43-AF55-40B928DED706}" dt="2021-10-10T12:21:35.981" v="6353" actId="26606"/>
          <ac:grpSpMkLst>
            <pc:docMk/>
            <pc:sldMk cId="1678778332" sldId="605"/>
            <ac:grpSpMk id="38" creationId="{D252EB36-EB2C-4AFE-B09B-0DF8AC871E5C}"/>
          </ac:grpSpMkLst>
        </pc:grpChg>
        <pc:grpChg chg="add">
          <ac:chgData name="Sébastien WEYKMANS" userId="b521cd83-5c54-4ff9-8af4-f98e74ba75ff" providerId="ADAL" clId="{A06B7E9B-5847-4E43-AF55-40B928DED706}" dt="2021-10-10T12:21:45.691" v="6356" actId="26606"/>
          <ac:grpSpMkLst>
            <pc:docMk/>
            <pc:sldMk cId="1678778332" sldId="605"/>
            <ac:grpSpMk id="46" creationId="{D252EB36-EB2C-4AFE-B09B-0DF8AC871E5C}"/>
          </ac:grpSpMkLst>
        </pc:grpChg>
        <pc:picChg chg="add del mod ord">
          <ac:chgData name="Sébastien WEYKMANS" userId="b521cd83-5c54-4ff9-8af4-f98e74ba75ff" providerId="ADAL" clId="{A06B7E9B-5847-4E43-AF55-40B928DED706}" dt="2021-10-10T12:18:31.564" v="6346" actId="478"/>
          <ac:picMkLst>
            <pc:docMk/>
            <pc:sldMk cId="1678778332" sldId="605"/>
            <ac:picMk id="5" creationId="{23674614-A4F5-4C79-9FE3-D5A0D1A29149}"/>
          </ac:picMkLst>
        </pc:picChg>
        <pc:picChg chg="add del mod">
          <ac:chgData name="Sébastien WEYKMANS" userId="b521cd83-5c54-4ff9-8af4-f98e74ba75ff" providerId="ADAL" clId="{A06B7E9B-5847-4E43-AF55-40B928DED706}" dt="2021-10-10T12:19:26.146" v="6348" actId="478"/>
          <ac:picMkLst>
            <pc:docMk/>
            <pc:sldMk cId="1678778332" sldId="605"/>
            <ac:picMk id="7" creationId="{4E4B90FC-7DCB-46E8-A3BF-6DBD86C8105B}"/>
          </ac:picMkLst>
        </pc:picChg>
        <pc:picChg chg="add del">
          <ac:chgData name="Sébastien WEYKMANS" userId="b521cd83-5c54-4ff9-8af4-f98e74ba75ff" providerId="ADAL" clId="{A06B7E9B-5847-4E43-AF55-40B928DED706}" dt="2021-10-10T12:17:16.511" v="6345" actId="26606"/>
          <ac:picMkLst>
            <pc:docMk/>
            <pc:sldMk cId="1678778332" sldId="605"/>
            <ac:picMk id="10" creationId="{A97529DD-0019-4F2B-AAE6-A82A2FADB61C}"/>
          </ac:picMkLst>
        </pc:picChg>
        <pc:picChg chg="add del">
          <ac:chgData name="Sébastien WEYKMANS" userId="b521cd83-5c54-4ff9-8af4-f98e74ba75ff" providerId="ADAL" clId="{A06B7E9B-5847-4E43-AF55-40B928DED706}" dt="2021-10-10T12:17:16.511" v="6345" actId="26606"/>
          <ac:picMkLst>
            <pc:docMk/>
            <pc:sldMk cId="1678778332" sldId="605"/>
            <ac:picMk id="12" creationId="{4A476453-89B8-4D0E-BDE0-0446B97F5FD2}"/>
          </ac:picMkLst>
        </pc:picChg>
        <pc:picChg chg="add del mod">
          <ac:chgData name="Sébastien WEYKMANS" userId="b521cd83-5c54-4ff9-8af4-f98e74ba75ff" providerId="ADAL" clId="{A06B7E9B-5847-4E43-AF55-40B928DED706}" dt="2021-10-10T12:20:21.964" v="6350" actId="478"/>
          <ac:picMkLst>
            <pc:docMk/>
            <pc:sldMk cId="1678778332" sldId="605"/>
            <ac:picMk id="13" creationId="{7E8F8901-9022-4E17-93CA-21E7DCD3EEAE}"/>
          </ac:picMkLst>
        </pc:picChg>
        <pc:picChg chg="add del">
          <ac:chgData name="Sébastien WEYKMANS" userId="b521cd83-5c54-4ff9-8af4-f98e74ba75ff" providerId="ADAL" clId="{A06B7E9B-5847-4E43-AF55-40B928DED706}" dt="2021-10-10T12:17:16.511" v="6345" actId="26606"/>
          <ac:picMkLst>
            <pc:docMk/>
            <pc:sldMk cId="1678778332" sldId="605"/>
            <ac:picMk id="14" creationId="{02B7E5A1-5C08-4455-A219-804981D6B260}"/>
          </ac:picMkLst>
        </pc:picChg>
        <pc:picChg chg="add del mod ord">
          <ac:chgData name="Sébastien WEYKMANS" userId="b521cd83-5c54-4ff9-8af4-f98e74ba75ff" providerId="ADAL" clId="{A06B7E9B-5847-4E43-AF55-40B928DED706}" dt="2021-10-10T12:21:38.214" v="6354" actId="478"/>
          <ac:picMkLst>
            <pc:docMk/>
            <pc:sldMk cId="1678778332" sldId="605"/>
            <ac:picMk id="23" creationId="{565986E6-BD78-4287-BB21-3658AAED07A9}"/>
          </ac:picMkLst>
        </pc:picChg>
        <pc:picChg chg="add del">
          <ac:chgData name="Sébastien WEYKMANS" userId="b521cd83-5c54-4ff9-8af4-f98e74ba75ff" providerId="ADAL" clId="{A06B7E9B-5847-4E43-AF55-40B928DED706}" dt="2021-10-10T12:17:16.511" v="6345" actId="26606"/>
          <ac:picMkLst>
            <pc:docMk/>
            <pc:sldMk cId="1678778332" sldId="605"/>
            <ac:picMk id="26" creationId="{18B7ED37-7ABB-42DD-AB26-3F9028261B99}"/>
          </ac:picMkLst>
        </pc:picChg>
        <pc:picChg chg="add del">
          <ac:chgData name="Sébastien WEYKMANS" userId="b521cd83-5c54-4ff9-8af4-f98e74ba75ff" providerId="ADAL" clId="{A06B7E9B-5847-4E43-AF55-40B928DED706}" dt="2021-10-10T12:21:35.981" v="6353" actId="26606"/>
          <ac:picMkLst>
            <pc:docMk/>
            <pc:sldMk cId="1678778332" sldId="605"/>
            <ac:picMk id="28" creationId="{A97529DD-0019-4F2B-AAE6-A82A2FADB61C}"/>
          </ac:picMkLst>
        </pc:picChg>
        <pc:picChg chg="add del">
          <ac:chgData name="Sébastien WEYKMANS" userId="b521cd83-5c54-4ff9-8af4-f98e74ba75ff" providerId="ADAL" clId="{A06B7E9B-5847-4E43-AF55-40B928DED706}" dt="2021-10-10T12:21:35.981" v="6353" actId="26606"/>
          <ac:picMkLst>
            <pc:docMk/>
            <pc:sldMk cId="1678778332" sldId="605"/>
            <ac:picMk id="30" creationId="{4A476453-89B8-4D0E-BDE0-0446B97F5FD2}"/>
          </ac:picMkLst>
        </pc:picChg>
        <pc:picChg chg="add del mod ord">
          <ac:chgData name="Sébastien WEYKMANS" userId="b521cd83-5c54-4ff9-8af4-f98e74ba75ff" providerId="ADAL" clId="{A06B7E9B-5847-4E43-AF55-40B928DED706}" dt="2021-10-12T17:36:10.221" v="8943" actId="478"/>
          <ac:picMkLst>
            <pc:docMk/>
            <pc:sldMk cId="1678778332" sldId="605"/>
            <ac:picMk id="31" creationId="{4F544112-0A16-47EE-A135-1286703B2326}"/>
          </ac:picMkLst>
        </pc:picChg>
        <pc:picChg chg="add del">
          <ac:chgData name="Sébastien WEYKMANS" userId="b521cd83-5c54-4ff9-8af4-f98e74ba75ff" providerId="ADAL" clId="{A06B7E9B-5847-4E43-AF55-40B928DED706}" dt="2021-10-10T12:21:35.981" v="6353" actId="26606"/>
          <ac:picMkLst>
            <pc:docMk/>
            <pc:sldMk cId="1678778332" sldId="605"/>
            <ac:picMk id="32" creationId="{02B7E5A1-5C08-4455-A219-804981D6B260}"/>
          </ac:picMkLst>
        </pc:picChg>
        <pc:picChg chg="add">
          <ac:chgData name="Sébastien WEYKMANS" userId="b521cd83-5c54-4ff9-8af4-f98e74ba75ff" providerId="ADAL" clId="{A06B7E9B-5847-4E43-AF55-40B928DED706}" dt="2021-10-10T12:21:45.691" v="6356" actId="26606"/>
          <ac:picMkLst>
            <pc:docMk/>
            <pc:sldMk cId="1678778332" sldId="605"/>
            <ac:picMk id="33" creationId="{A97529DD-0019-4F2B-AAE6-A82A2FADB61C}"/>
          </ac:picMkLst>
        </pc:picChg>
        <pc:picChg chg="add">
          <ac:chgData name="Sébastien WEYKMANS" userId="b521cd83-5c54-4ff9-8af4-f98e74ba75ff" providerId="ADAL" clId="{A06B7E9B-5847-4E43-AF55-40B928DED706}" dt="2021-10-10T12:21:45.691" v="6356" actId="26606"/>
          <ac:picMkLst>
            <pc:docMk/>
            <pc:sldMk cId="1678778332" sldId="605"/>
            <ac:picMk id="35" creationId="{4A476453-89B8-4D0E-BDE0-0446B97F5FD2}"/>
          </ac:picMkLst>
        </pc:picChg>
        <pc:picChg chg="add">
          <ac:chgData name="Sébastien WEYKMANS" userId="b521cd83-5c54-4ff9-8af4-f98e74ba75ff" providerId="ADAL" clId="{A06B7E9B-5847-4E43-AF55-40B928DED706}" dt="2021-10-10T12:21:45.691" v="6356" actId="26606"/>
          <ac:picMkLst>
            <pc:docMk/>
            <pc:sldMk cId="1678778332" sldId="605"/>
            <ac:picMk id="40" creationId="{02B7E5A1-5C08-4455-A219-804981D6B260}"/>
          </ac:picMkLst>
        </pc:picChg>
        <pc:picChg chg="add del">
          <ac:chgData name="Sébastien WEYKMANS" userId="b521cd83-5c54-4ff9-8af4-f98e74ba75ff" providerId="ADAL" clId="{A06B7E9B-5847-4E43-AF55-40B928DED706}" dt="2021-10-10T12:21:35.981" v="6353" actId="26606"/>
          <ac:picMkLst>
            <pc:docMk/>
            <pc:sldMk cId="1678778332" sldId="605"/>
            <ac:picMk id="44" creationId="{18B7ED37-7ABB-42DD-AB26-3F9028261B99}"/>
          </ac:picMkLst>
        </pc:picChg>
        <pc:picChg chg="add">
          <ac:chgData name="Sébastien WEYKMANS" userId="b521cd83-5c54-4ff9-8af4-f98e74ba75ff" providerId="ADAL" clId="{A06B7E9B-5847-4E43-AF55-40B928DED706}" dt="2021-10-10T12:21:45.691" v="6356" actId="26606"/>
          <ac:picMkLst>
            <pc:docMk/>
            <pc:sldMk cId="1678778332" sldId="605"/>
            <ac:picMk id="52" creationId="{18B7ED37-7ABB-42DD-AB26-3F9028261B99}"/>
          </ac:picMkLst>
        </pc:picChg>
      </pc:sldChg>
      <pc:sldChg chg="addSp delSp modSp add del mod ord setBg">
        <pc:chgData name="Sébastien WEYKMANS" userId="b521cd83-5c54-4ff9-8af4-f98e74ba75ff" providerId="ADAL" clId="{A06B7E9B-5847-4E43-AF55-40B928DED706}" dt="2021-10-12T06:17:10.716" v="8751" actId="2696"/>
        <pc:sldMkLst>
          <pc:docMk/>
          <pc:sldMk cId="2801510904" sldId="606"/>
        </pc:sldMkLst>
        <pc:spChg chg="mod ord">
          <ac:chgData name="Sébastien WEYKMANS" userId="b521cd83-5c54-4ff9-8af4-f98e74ba75ff" providerId="ADAL" clId="{A06B7E9B-5847-4E43-AF55-40B928DED706}" dt="2021-10-10T12:42:41.718" v="7428" actId="20577"/>
          <ac:spMkLst>
            <pc:docMk/>
            <pc:sldMk cId="2801510904" sldId="606"/>
            <ac:spMk id="4" creationId="{E4C211D1-0D70-4BBE-B00D-4C60CD97CFC1}"/>
          </ac:spMkLst>
        </pc:spChg>
        <pc:spChg chg="del mod">
          <ac:chgData name="Sébastien WEYKMANS" userId="b521cd83-5c54-4ff9-8af4-f98e74ba75ff" providerId="ADAL" clId="{A06B7E9B-5847-4E43-AF55-40B928DED706}" dt="2021-10-10T12:29:45.176" v="7042"/>
          <ac:spMkLst>
            <pc:docMk/>
            <pc:sldMk cId="2801510904" sldId="606"/>
            <ac:spMk id="5" creationId="{F68541B8-346E-4890-8732-7E5F71184D05}"/>
          </ac:spMkLst>
        </pc:spChg>
        <pc:spChg chg="add">
          <ac:chgData name="Sébastien WEYKMANS" userId="b521cd83-5c54-4ff9-8af4-f98e74ba75ff" providerId="ADAL" clId="{A06B7E9B-5847-4E43-AF55-40B928DED706}" dt="2021-10-10T12:29:57.310" v="7043" actId="26606"/>
          <ac:spMkLst>
            <pc:docMk/>
            <pc:sldMk cId="2801510904" sldId="606"/>
            <ac:spMk id="10" creationId="{B2F603A2-7342-4894-8DF9-6E0F65CB94D4}"/>
          </ac:spMkLst>
        </pc:spChg>
        <pc:spChg chg="add mod">
          <ac:chgData name="Sébastien WEYKMANS" userId="b521cd83-5c54-4ff9-8af4-f98e74ba75ff" providerId="ADAL" clId="{A06B7E9B-5847-4E43-AF55-40B928DED706}" dt="2021-10-10T12:30:25.915" v="7059" actId="20577"/>
          <ac:spMkLst>
            <pc:docMk/>
            <pc:sldMk cId="2801510904" sldId="606"/>
            <ac:spMk id="11" creationId="{63271901-242D-4569-A46E-B1C8F0181803}"/>
          </ac:spMkLst>
        </pc:spChg>
        <pc:spChg chg="add">
          <ac:chgData name="Sébastien WEYKMANS" userId="b521cd83-5c54-4ff9-8af4-f98e74ba75ff" providerId="ADAL" clId="{A06B7E9B-5847-4E43-AF55-40B928DED706}" dt="2021-10-10T12:29:57.310" v="7043" actId="26606"/>
          <ac:spMkLst>
            <pc:docMk/>
            <pc:sldMk cId="2801510904" sldId="606"/>
            <ac:spMk id="17" creationId="{B8D0330D-F534-4131-9807-B71B9EF12BAA}"/>
          </ac:spMkLst>
        </pc:spChg>
        <pc:grpChg chg="add">
          <ac:chgData name="Sébastien WEYKMANS" userId="b521cd83-5c54-4ff9-8af4-f98e74ba75ff" providerId="ADAL" clId="{A06B7E9B-5847-4E43-AF55-40B928DED706}" dt="2021-10-10T12:29:57.310" v="7043" actId="26606"/>
          <ac:grpSpMkLst>
            <pc:docMk/>
            <pc:sldMk cId="2801510904" sldId="606"/>
            <ac:grpSpMk id="13" creationId="{D252EB36-EB2C-4AFE-B09B-0DF8AC871E5C}"/>
          </ac:grpSpMkLst>
        </pc:grpChg>
        <pc:picChg chg="add mod">
          <ac:chgData name="Sébastien WEYKMANS" userId="b521cd83-5c54-4ff9-8af4-f98e74ba75ff" providerId="ADAL" clId="{A06B7E9B-5847-4E43-AF55-40B928DED706}" dt="2021-10-10T12:29:57.310" v="7043" actId="26606"/>
          <ac:picMkLst>
            <pc:docMk/>
            <pc:sldMk cId="2801510904" sldId="606"/>
            <ac:picMk id="6" creationId="{C6FC16C1-6562-47FC-A60E-584AD0DD2525}"/>
          </ac:picMkLst>
        </pc:picChg>
        <pc:picChg chg="add">
          <ac:chgData name="Sébastien WEYKMANS" userId="b521cd83-5c54-4ff9-8af4-f98e74ba75ff" providerId="ADAL" clId="{A06B7E9B-5847-4E43-AF55-40B928DED706}" dt="2021-10-10T12:29:57.310" v="7043" actId="26606"/>
          <ac:picMkLst>
            <pc:docMk/>
            <pc:sldMk cId="2801510904" sldId="606"/>
            <ac:picMk id="19" creationId="{18B7ED37-7ABB-42DD-AB26-3F9028261B99}"/>
          </ac:picMkLst>
        </pc:picChg>
      </pc:sldChg>
      <pc:sldChg chg="addSp delSp modSp new del mod ord modShow">
        <pc:chgData name="Sébastien WEYKMANS" userId="b521cd83-5c54-4ff9-8af4-f98e74ba75ff" providerId="ADAL" clId="{A06B7E9B-5847-4E43-AF55-40B928DED706}" dt="2021-10-29T14:37:00.070" v="10335" actId="47"/>
        <pc:sldMkLst>
          <pc:docMk/>
          <pc:sldMk cId="2587498182" sldId="607"/>
        </pc:sldMkLst>
        <pc:spChg chg="mod">
          <ac:chgData name="Sébastien WEYKMANS" userId="b521cd83-5c54-4ff9-8af4-f98e74ba75ff" providerId="ADAL" clId="{A06B7E9B-5847-4E43-AF55-40B928DED706}" dt="2021-10-10T12:34:42.102" v="7227" actId="5793"/>
          <ac:spMkLst>
            <pc:docMk/>
            <pc:sldMk cId="2587498182" sldId="607"/>
            <ac:spMk id="2" creationId="{3BD69723-4C48-4F25-89D4-1D5BA19EFAF6}"/>
          </ac:spMkLst>
        </pc:spChg>
        <pc:spChg chg="del">
          <ac:chgData name="Sébastien WEYKMANS" userId="b521cd83-5c54-4ff9-8af4-f98e74ba75ff" providerId="ADAL" clId="{A06B7E9B-5847-4E43-AF55-40B928DED706}" dt="2021-10-10T12:33:53.163" v="7199"/>
          <ac:spMkLst>
            <pc:docMk/>
            <pc:sldMk cId="2587498182" sldId="607"/>
            <ac:spMk id="3" creationId="{6B20697F-333E-4BB0-8ECF-D89617313DF8}"/>
          </ac:spMkLst>
        </pc:spChg>
        <pc:spChg chg="add del mod">
          <ac:chgData name="Sébastien WEYKMANS" userId="b521cd83-5c54-4ff9-8af4-f98e74ba75ff" providerId="ADAL" clId="{A06B7E9B-5847-4E43-AF55-40B928DED706}" dt="2021-10-10T18:09:08.695" v="7662" actId="478"/>
          <ac:spMkLst>
            <pc:docMk/>
            <pc:sldMk cId="2587498182" sldId="607"/>
            <ac:spMk id="4" creationId="{FF7668CE-612C-4AD9-B0EE-72F6DAFB90D8}"/>
          </ac:spMkLst>
        </pc:spChg>
        <pc:spChg chg="add mod">
          <ac:chgData name="Sébastien WEYKMANS" userId="b521cd83-5c54-4ff9-8af4-f98e74ba75ff" providerId="ADAL" clId="{A06B7E9B-5847-4E43-AF55-40B928DED706}" dt="2021-10-10T18:09:33.218" v="7679" actId="1076"/>
          <ac:spMkLst>
            <pc:docMk/>
            <pc:sldMk cId="2587498182" sldId="607"/>
            <ac:spMk id="5" creationId="{63875F76-2487-4EF6-8597-9F171A6E85E5}"/>
          </ac:spMkLst>
        </pc:spChg>
        <pc:spChg chg="add del mod">
          <ac:chgData name="Sébastien WEYKMANS" userId="b521cd83-5c54-4ff9-8af4-f98e74ba75ff" providerId="ADAL" clId="{A06B7E9B-5847-4E43-AF55-40B928DED706}" dt="2021-10-10T12:37:24.792" v="7268"/>
          <ac:spMkLst>
            <pc:docMk/>
            <pc:sldMk cId="2587498182" sldId="607"/>
            <ac:spMk id="6" creationId="{F381D531-EF16-4668-A5D7-4C3E375C6B63}"/>
          </ac:spMkLst>
        </pc:spChg>
        <pc:spChg chg="add mod">
          <ac:chgData name="Sébastien WEYKMANS" userId="b521cd83-5c54-4ff9-8af4-f98e74ba75ff" providerId="ADAL" clId="{A06B7E9B-5847-4E43-AF55-40B928DED706}" dt="2021-10-10T18:09:36.944" v="7680" actId="1076"/>
          <ac:spMkLst>
            <pc:docMk/>
            <pc:sldMk cId="2587498182" sldId="607"/>
            <ac:spMk id="7" creationId="{688DBABC-6760-4EC0-B316-597D27A475C2}"/>
          </ac:spMkLst>
        </pc:spChg>
        <pc:picChg chg="add mod">
          <ac:chgData name="Sébastien WEYKMANS" userId="b521cd83-5c54-4ff9-8af4-f98e74ba75ff" providerId="ADAL" clId="{A06B7E9B-5847-4E43-AF55-40B928DED706}" dt="2021-10-10T18:09:33.218" v="7679" actId="1076"/>
          <ac:picMkLst>
            <pc:docMk/>
            <pc:sldMk cId="2587498182" sldId="607"/>
            <ac:picMk id="1026" creationId="{97B066C5-7F8A-4EE7-BB1E-54745BCBE3BB}"/>
          </ac:picMkLst>
        </pc:picChg>
      </pc:sldChg>
      <pc:sldChg chg="addSp delSp modSp new del mod ord setBg modClrScheme modShow chgLayout">
        <pc:chgData name="Sébastien WEYKMANS" userId="b521cd83-5c54-4ff9-8af4-f98e74ba75ff" providerId="ADAL" clId="{A06B7E9B-5847-4E43-AF55-40B928DED706}" dt="2021-10-29T14:36:56.553" v="10332" actId="47"/>
        <pc:sldMkLst>
          <pc:docMk/>
          <pc:sldMk cId="4188740910" sldId="608"/>
        </pc:sldMkLst>
        <pc:spChg chg="mod ord">
          <ac:chgData name="Sébastien WEYKMANS" userId="b521cd83-5c54-4ff9-8af4-f98e74ba75ff" providerId="ADAL" clId="{A06B7E9B-5847-4E43-AF55-40B928DED706}" dt="2021-10-10T18:25:10.014" v="8274" actId="255"/>
          <ac:spMkLst>
            <pc:docMk/>
            <pc:sldMk cId="4188740910" sldId="608"/>
            <ac:spMk id="2" creationId="{1BCD9EF2-FB00-4DB6-94F2-AA0FFF246282}"/>
          </ac:spMkLst>
        </pc:spChg>
        <pc:spChg chg="del mod ord">
          <ac:chgData name="Sébastien WEYKMANS" userId="b521cd83-5c54-4ff9-8af4-f98e74ba75ff" providerId="ADAL" clId="{A06B7E9B-5847-4E43-AF55-40B928DED706}" dt="2021-10-10T18:24:53.401" v="8271" actId="700"/>
          <ac:spMkLst>
            <pc:docMk/>
            <pc:sldMk cId="4188740910" sldId="608"/>
            <ac:spMk id="3" creationId="{E8D44099-D290-4729-8E5C-51B1B5FDC54D}"/>
          </ac:spMkLst>
        </pc:spChg>
        <pc:spChg chg="add del">
          <ac:chgData name="Sébastien WEYKMANS" userId="b521cd83-5c54-4ff9-8af4-f98e74ba75ff" providerId="ADAL" clId="{A06B7E9B-5847-4E43-AF55-40B928DED706}" dt="2021-10-10T18:24:46.990" v="8269"/>
          <ac:spMkLst>
            <pc:docMk/>
            <pc:sldMk cId="4188740910" sldId="608"/>
            <ac:spMk id="4" creationId="{9BAEC1E8-A451-4B47-A4DE-85D6B24213A8}"/>
          </ac:spMkLst>
        </pc:spChg>
        <pc:spChg chg="add del">
          <ac:chgData name="Sébastien WEYKMANS" userId="b521cd83-5c54-4ff9-8af4-f98e74ba75ff" providerId="ADAL" clId="{A06B7E9B-5847-4E43-AF55-40B928DED706}" dt="2021-10-10T18:24:21.053" v="8194" actId="26606"/>
          <ac:spMkLst>
            <pc:docMk/>
            <pc:sldMk cId="4188740910" sldId="608"/>
            <ac:spMk id="16" creationId="{6A23D1B2-B408-4913-9A1D-051C9DB38D55}"/>
          </ac:spMkLst>
        </pc:spChg>
        <pc:spChg chg="add del">
          <ac:chgData name="Sébastien WEYKMANS" userId="b521cd83-5c54-4ff9-8af4-f98e74ba75ff" providerId="ADAL" clId="{A06B7E9B-5847-4E43-AF55-40B928DED706}" dt="2021-10-10T18:24:21.053" v="8194" actId="26606"/>
          <ac:spMkLst>
            <pc:docMk/>
            <pc:sldMk cId="4188740910" sldId="608"/>
            <ac:spMk id="18" creationId="{0189E329-C38B-4230-A181-B6B8BB9E1430}"/>
          </ac:spMkLst>
        </pc:spChg>
        <pc:spChg chg="add del">
          <ac:chgData name="Sébastien WEYKMANS" userId="b521cd83-5c54-4ff9-8af4-f98e74ba75ff" providerId="ADAL" clId="{A06B7E9B-5847-4E43-AF55-40B928DED706}" dt="2021-10-10T18:24:21.053" v="8194" actId="26606"/>
          <ac:spMkLst>
            <pc:docMk/>
            <pc:sldMk cId="4188740910" sldId="608"/>
            <ac:spMk id="20" creationId="{D77D54DE-D35C-41CF-B0BE-209030A71DB1}"/>
          </ac:spMkLst>
        </pc:spChg>
        <pc:spChg chg="add mod">
          <ac:chgData name="Sébastien WEYKMANS" userId="b521cd83-5c54-4ff9-8af4-f98e74ba75ff" providerId="ADAL" clId="{A06B7E9B-5847-4E43-AF55-40B928DED706}" dt="2021-10-10T18:25:46.799" v="8335" actId="115"/>
          <ac:spMkLst>
            <pc:docMk/>
            <pc:sldMk cId="4188740910" sldId="608"/>
            <ac:spMk id="21" creationId="{23B2AD0F-DC22-4C91-BE9B-988515DBE0F7}"/>
          </ac:spMkLst>
        </pc:spChg>
        <pc:spChg chg="add del">
          <ac:chgData name="Sébastien WEYKMANS" userId="b521cd83-5c54-4ff9-8af4-f98e74ba75ff" providerId="ADAL" clId="{A06B7E9B-5847-4E43-AF55-40B928DED706}" dt="2021-10-10T18:24:21.053" v="8194" actId="26606"/>
          <ac:spMkLst>
            <pc:docMk/>
            <pc:sldMk cId="4188740910" sldId="608"/>
            <ac:spMk id="24" creationId="{7F1DCE60-EE3E-40AD-A094-D46BBD7D912A}"/>
          </ac:spMkLst>
        </pc:spChg>
        <pc:spChg chg="add">
          <ac:chgData name="Sébastien WEYKMANS" userId="b521cd83-5c54-4ff9-8af4-f98e74ba75ff" providerId="ADAL" clId="{A06B7E9B-5847-4E43-AF55-40B928DED706}" dt="2021-10-10T18:25:01.072" v="8272" actId="26606"/>
          <ac:spMkLst>
            <pc:docMk/>
            <pc:sldMk cId="4188740910" sldId="608"/>
            <ac:spMk id="27" creationId="{B8D0330D-F534-4131-9807-B71B9EF12BAA}"/>
          </ac:spMkLst>
        </pc:spChg>
        <pc:spChg chg="add del">
          <ac:chgData name="Sébastien WEYKMANS" userId="b521cd83-5c54-4ff9-8af4-f98e74ba75ff" providerId="ADAL" clId="{A06B7E9B-5847-4E43-AF55-40B928DED706}" dt="2021-10-10T18:24:21.053" v="8194" actId="26606"/>
          <ac:spMkLst>
            <pc:docMk/>
            <pc:sldMk cId="4188740910" sldId="608"/>
            <ac:spMk id="28" creationId="{85AB53B8-E9E6-4D13-AEB2-716CF5D06CDC}"/>
          </ac:spMkLst>
        </pc:spChg>
        <pc:grpChg chg="add">
          <ac:chgData name="Sébastien WEYKMANS" userId="b521cd83-5c54-4ff9-8af4-f98e74ba75ff" providerId="ADAL" clId="{A06B7E9B-5847-4E43-AF55-40B928DED706}" dt="2021-10-10T18:25:01.072" v="8272" actId="26606"/>
          <ac:grpSpMkLst>
            <pc:docMk/>
            <pc:sldMk cId="4188740910" sldId="608"/>
            <ac:grpSpMk id="19" creationId="{D252EB36-EB2C-4AFE-B09B-0DF8AC871E5C}"/>
          </ac:grpSpMkLst>
        </pc:grpChg>
        <pc:picChg chg="add del mod">
          <ac:chgData name="Sébastien WEYKMANS" userId="b521cd83-5c54-4ff9-8af4-f98e74ba75ff" providerId="ADAL" clId="{A06B7E9B-5847-4E43-AF55-40B928DED706}" dt="2021-10-10T18:24:22.848" v="8195"/>
          <ac:picMkLst>
            <pc:docMk/>
            <pc:sldMk cId="4188740910" sldId="608"/>
            <ac:picMk id="5" creationId="{446A7033-66AF-4670-BFE8-42BAD5B2EED7}"/>
          </ac:picMkLst>
        </pc:picChg>
        <pc:picChg chg="add del">
          <ac:chgData name="Sébastien WEYKMANS" userId="b521cd83-5c54-4ff9-8af4-f98e74ba75ff" providerId="ADAL" clId="{A06B7E9B-5847-4E43-AF55-40B928DED706}" dt="2021-10-10T18:24:21.053" v="8194" actId="26606"/>
          <ac:picMkLst>
            <pc:docMk/>
            <pc:sldMk cId="4188740910" sldId="608"/>
            <ac:picMk id="10" creationId="{9B9C2B48-3899-4B1D-B526-C35DFD16BC01}"/>
          </ac:picMkLst>
        </pc:picChg>
        <pc:picChg chg="add del">
          <ac:chgData name="Sébastien WEYKMANS" userId="b521cd83-5c54-4ff9-8af4-f98e74ba75ff" providerId="ADAL" clId="{A06B7E9B-5847-4E43-AF55-40B928DED706}" dt="2021-10-10T18:24:21.053" v="8194" actId="26606"/>
          <ac:picMkLst>
            <pc:docMk/>
            <pc:sldMk cId="4188740910" sldId="608"/>
            <ac:picMk id="12" creationId="{1A89A43D-53DA-411B-94AD-DEEF9B654AF3}"/>
          </ac:picMkLst>
        </pc:picChg>
        <pc:picChg chg="add del">
          <ac:chgData name="Sébastien WEYKMANS" userId="b521cd83-5c54-4ff9-8af4-f98e74ba75ff" providerId="ADAL" clId="{A06B7E9B-5847-4E43-AF55-40B928DED706}" dt="2021-10-10T18:24:21.053" v="8194" actId="26606"/>
          <ac:picMkLst>
            <pc:docMk/>
            <pc:sldMk cId="4188740910" sldId="608"/>
            <ac:picMk id="14" creationId="{5D844A84-2EA4-4FF5-83FD-E14C9E8D7226}"/>
          </ac:picMkLst>
        </pc:picChg>
        <pc:picChg chg="add mod ord">
          <ac:chgData name="Sébastien WEYKMANS" userId="b521cd83-5c54-4ff9-8af4-f98e74ba75ff" providerId="ADAL" clId="{A06B7E9B-5847-4E43-AF55-40B928DED706}" dt="2021-10-10T18:25:01.072" v="8272" actId="26606"/>
          <ac:picMkLst>
            <pc:docMk/>
            <pc:sldMk cId="4188740910" sldId="608"/>
            <ac:picMk id="17" creationId="{549B7A99-8F62-43FD-807B-105C8C85E656}"/>
          </ac:picMkLst>
        </pc:picChg>
        <pc:picChg chg="add del">
          <ac:chgData name="Sébastien WEYKMANS" userId="b521cd83-5c54-4ff9-8af4-f98e74ba75ff" providerId="ADAL" clId="{A06B7E9B-5847-4E43-AF55-40B928DED706}" dt="2021-10-10T18:24:21.053" v="8194" actId="26606"/>
          <ac:picMkLst>
            <pc:docMk/>
            <pc:sldMk cId="4188740910" sldId="608"/>
            <ac:picMk id="22" creationId="{C1BE412D-E43A-40F7-9D40-9A608E43CD4A}"/>
          </ac:picMkLst>
        </pc:picChg>
        <pc:picChg chg="add del">
          <ac:chgData name="Sébastien WEYKMANS" userId="b521cd83-5c54-4ff9-8af4-f98e74ba75ff" providerId="ADAL" clId="{A06B7E9B-5847-4E43-AF55-40B928DED706}" dt="2021-10-10T18:24:21.053" v="8194" actId="26606"/>
          <ac:picMkLst>
            <pc:docMk/>
            <pc:sldMk cId="4188740910" sldId="608"/>
            <ac:picMk id="26" creationId="{0FD92A14-1D99-4216-ACAD-12048C4DF9B0}"/>
          </ac:picMkLst>
        </pc:picChg>
        <pc:picChg chg="add">
          <ac:chgData name="Sébastien WEYKMANS" userId="b521cd83-5c54-4ff9-8af4-f98e74ba75ff" providerId="ADAL" clId="{A06B7E9B-5847-4E43-AF55-40B928DED706}" dt="2021-10-10T18:25:01.072" v="8272" actId="26606"/>
          <ac:picMkLst>
            <pc:docMk/>
            <pc:sldMk cId="4188740910" sldId="608"/>
            <ac:picMk id="30" creationId="{18B7ED37-7ABB-42DD-AB26-3F9028261B99}"/>
          </ac:picMkLst>
        </pc:picChg>
      </pc:sldChg>
      <pc:sldChg chg="add del">
        <pc:chgData name="Sébastien WEYKMANS" userId="b521cd83-5c54-4ff9-8af4-f98e74ba75ff" providerId="ADAL" clId="{A06B7E9B-5847-4E43-AF55-40B928DED706}" dt="2021-10-10T18:36:31.912" v="8446" actId="47"/>
        <pc:sldMkLst>
          <pc:docMk/>
          <pc:sldMk cId="2688502319" sldId="609"/>
        </pc:sldMkLst>
      </pc:sldChg>
      <pc:sldChg chg="addSp delSp modSp new del mod ord modClrScheme chgLayout">
        <pc:chgData name="Sébastien WEYKMANS" userId="b521cd83-5c54-4ff9-8af4-f98e74ba75ff" providerId="ADAL" clId="{A06B7E9B-5847-4E43-AF55-40B928DED706}" dt="2021-10-10T18:56:44.619" v="8517" actId="47"/>
        <pc:sldMkLst>
          <pc:docMk/>
          <pc:sldMk cId="4155700913" sldId="610"/>
        </pc:sldMkLst>
        <pc:spChg chg="del">
          <ac:chgData name="Sébastien WEYKMANS" userId="b521cd83-5c54-4ff9-8af4-f98e74ba75ff" providerId="ADAL" clId="{A06B7E9B-5847-4E43-AF55-40B928DED706}" dt="2021-10-10T18:34:27.097" v="8386" actId="700"/>
          <ac:spMkLst>
            <pc:docMk/>
            <pc:sldMk cId="4155700913" sldId="610"/>
            <ac:spMk id="2" creationId="{140FF584-CA84-491D-8E3E-BAAE72C080E4}"/>
          </ac:spMkLst>
        </pc:spChg>
        <pc:spChg chg="del">
          <ac:chgData name="Sébastien WEYKMANS" userId="b521cd83-5c54-4ff9-8af4-f98e74ba75ff" providerId="ADAL" clId="{A06B7E9B-5847-4E43-AF55-40B928DED706}" dt="2021-10-10T18:34:27.097" v="8386" actId="700"/>
          <ac:spMkLst>
            <pc:docMk/>
            <pc:sldMk cId="4155700913" sldId="610"/>
            <ac:spMk id="3" creationId="{C2771811-BBF2-489B-A179-CC1879488063}"/>
          </ac:spMkLst>
        </pc:spChg>
        <pc:spChg chg="add mod">
          <ac:chgData name="Sébastien WEYKMANS" userId="b521cd83-5c54-4ff9-8af4-f98e74ba75ff" providerId="ADAL" clId="{A06B7E9B-5847-4E43-AF55-40B928DED706}" dt="2021-10-10T18:35:30.548" v="8402" actId="1076"/>
          <ac:spMkLst>
            <pc:docMk/>
            <pc:sldMk cId="4155700913" sldId="610"/>
            <ac:spMk id="5" creationId="{D276CAA4-E4C0-4E01-82D5-F679E9C05A10}"/>
          </ac:spMkLst>
        </pc:spChg>
        <pc:spChg chg="add mod">
          <ac:chgData name="Sébastien WEYKMANS" userId="b521cd83-5c54-4ff9-8af4-f98e74ba75ff" providerId="ADAL" clId="{A06B7E9B-5847-4E43-AF55-40B928DED706}" dt="2021-10-10T18:35:26.775" v="8401" actId="14100"/>
          <ac:spMkLst>
            <pc:docMk/>
            <pc:sldMk cId="4155700913" sldId="610"/>
            <ac:spMk id="6" creationId="{0DF121E8-DD4E-4173-A932-9272E40E1ECA}"/>
          </ac:spMkLst>
        </pc:spChg>
        <pc:spChg chg="add mod">
          <ac:chgData name="Sébastien WEYKMANS" userId="b521cd83-5c54-4ff9-8af4-f98e74ba75ff" providerId="ADAL" clId="{A06B7E9B-5847-4E43-AF55-40B928DED706}" dt="2021-10-10T18:36:21.166" v="8443" actId="122"/>
          <ac:spMkLst>
            <pc:docMk/>
            <pc:sldMk cId="4155700913" sldId="610"/>
            <ac:spMk id="7" creationId="{3A913272-32AE-4D90-81F2-6A6FE4AA8EAC}"/>
          </ac:spMkLst>
        </pc:spChg>
        <pc:picChg chg="add mod">
          <ac:chgData name="Sébastien WEYKMANS" userId="b521cd83-5c54-4ff9-8af4-f98e74ba75ff" providerId="ADAL" clId="{A06B7E9B-5847-4E43-AF55-40B928DED706}" dt="2021-10-10T18:34:47.454" v="8393" actId="1076"/>
          <ac:picMkLst>
            <pc:docMk/>
            <pc:sldMk cId="4155700913" sldId="610"/>
            <ac:picMk id="4" creationId="{087BDC8A-CD5B-43E9-996B-E0746CFC91EC}"/>
          </ac:picMkLst>
        </pc:picChg>
      </pc:sldChg>
      <pc:sldChg chg="addSp delSp modSp new mod modAnim modShow">
        <pc:chgData name="Sébastien WEYKMANS" userId="b521cd83-5c54-4ff9-8af4-f98e74ba75ff" providerId="ADAL" clId="{A06B7E9B-5847-4E43-AF55-40B928DED706}" dt="2021-10-28T12:33:36.066" v="10241" actId="729"/>
        <pc:sldMkLst>
          <pc:docMk/>
          <pc:sldMk cId="3918334561" sldId="611"/>
        </pc:sldMkLst>
        <pc:spChg chg="mod">
          <ac:chgData name="Sébastien WEYKMANS" userId="b521cd83-5c54-4ff9-8af4-f98e74ba75ff" providerId="ADAL" clId="{A06B7E9B-5847-4E43-AF55-40B928DED706}" dt="2021-10-18T19:38:29.122" v="9242" actId="5793"/>
          <ac:spMkLst>
            <pc:docMk/>
            <pc:sldMk cId="3918334561" sldId="611"/>
            <ac:spMk id="2" creationId="{F857F2B3-E240-4083-AF87-280B964DEB29}"/>
          </ac:spMkLst>
        </pc:spChg>
        <pc:spChg chg="del">
          <ac:chgData name="Sébastien WEYKMANS" userId="b521cd83-5c54-4ff9-8af4-f98e74ba75ff" providerId="ADAL" clId="{A06B7E9B-5847-4E43-AF55-40B928DED706}" dt="2021-10-10T18:55:30.659" v="8506"/>
          <ac:spMkLst>
            <pc:docMk/>
            <pc:sldMk cId="3918334561" sldId="611"/>
            <ac:spMk id="3" creationId="{E3146864-0B0D-48B1-AC53-5416B427A8B9}"/>
          </ac:spMkLst>
        </pc:spChg>
        <pc:spChg chg="add del mod">
          <ac:chgData name="Sébastien WEYKMANS" userId="b521cd83-5c54-4ff9-8af4-f98e74ba75ff" providerId="ADAL" clId="{A06B7E9B-5847-4E43-AF55-40B928DED706}" dt="2021-10-10T18:55:45.039" v="8508"/>
          <ac:spMkLst>
            <pc:docMk/>
            <pc:sldMk cId="3918334561" sldId="611"/>
            <ac:spMk id="6" creationId="{8407221D-AE07-456B-9D7A-6864CBF77508}"/>
          </ac:spMkLst>
        </pc:spChg>
        <pc:spChg chg="add del mod">
          <ac:chgData name="Sébastien WEYKMANS" userId="b521cd83-5c54-4ff9-8af4-f98e74ba75ff" providerId="ADAL" clId="{A06B7E9B-5847-4E43-AF55-40B928DED706}" dt="2021-10-10T18:55:45.039" v="8508"/>
          <ac:spMkLst>
            <pc:docMk/>
            <pc:sldMk cId="3918334561" sldId="611"/>
            <ac:spMk id="7" creationId="{9EC30BD7-AB77-485C-BEFE-186A572E111C}"/>
          </ac:spMkLst>
        </pc:spChg>
        <pc:spChg chg="add mod">
          <ac:chgData name="Sébastien WEYKMANS" userId="b521cd83-5c54-4ff9-8af4-f98e74ba75ff" providerId="ADAL" clId="{A06B7E9B-5847-4E43-AF55-40B928DED706}" dt="2021-10-12T06:21:13.926" v="8909" actId="14100"/>
          <ac:spMkLst>
            <pc:docMk/>
            <pc:sldMk cId="3918334561" sldId="611"/>
            <ac:spMk id="8" creationId="{E2A3C4D0-3644-4332-ACD7-A198222C6694}"/>
          </ac:spMkLst>
        </pc:spChg>
        <pc:spChg chg="add mod">
          <ac:chgData name="Sébastien WEYKMANS" userId="b521cd83-5c54-4ff9-8af4-f98e74ba75ff" providerId="ADAL" clId="{A06B7E9B-5847-4E43-AF55-40B928DED706}" dt="2021-10-10T18:56:30.633" v="8515" actId="1076"/>
          <ac:spMkLst>
            <pc:docMk/>
            <pc:sldMk cId="3918334561" sldId="611"/>
            <ac:spMk id="9" creationId="{8D17E841-55DE-4D2C-82B5-2F232B554937}"/>
          </ac:spMkLst>
        </pc:spChg>
        <pc:spChg chg="add mod">
          <ac:chgData name="Sébastien WEYKMANS" userId="b521cd83-5c54-4ff9-8af4-f98e74ba75ff" providerId="ADAL" clId="{A06B7E9B-5847-4E43-AF55-40B928DED706}" dt="2021-10-10T18:56:39.523" v="8516" actId="1076"/>
          <ac:spMkLst>
            <pc:docMk/>
            <pc:sldMk cId="3918334561" sldId="611"/>
            <ac:spMk id="10" creationId="{AD752494-AA01-41E4-B5A7-90AC4DE32C71}"/>
          </ac:spMkLst>
        </pc:spChg>
        <pc:picChg chg="add mod">
          <ac:chgData name="Sébastien WEYKMANS" userId="b521cd83-5c54-4ff9-8af4-f98e74ba75ff" providerId="ADAL" clId="{A06B7E9B-5847-4E43-AF55-40B928DED706}" dt="2021-10-10T18:56:30.633" v="8515" actId="1076"/>
          <ac:picMkLst>
            <pc:docMk/>
            <pc:sldMk cId="3918334561" sldId="611"/>
            <ac:picMk id="4" creationId="{CF0A13DB-FDE6-4432-B6CA-553C9275DAB5}"/>
          </ac:picMkLst>
        </pc:picChg>
        <pc:picChg chg="add del mod">
          <ac:chgData name="Sébastien WEYKMANS" userId="b521cd83-5c54-4ff9-8af4-f98e74ba75ff" providerId="ADAL" clId="{A06B7E9B-5847-4E43-AF55-40B928DED706}" dt="2021-10-10T18:55:45.039" v="8508"/>
          <ac:picMkLst>
            <pc:docMk/>
            <pc:sldMk cId="3918334561" sldId="611"/>
            <ac:picMk id="5" creationId="{5586BE18-3E1D-4317-93ED-E950379FB2C6}"/>
          </ac:picMkLst>
        </pc:picChg>
      </pc:sldChg>
      <pc:sldChg chg="delSp add del setBg delDesignElem">
        <pc:chgData name="Sébastien WEYKMANS" userId="b521cd83-5c54-4ff9-8af4-f98e74ba75ff" providerId="ADAL" clId="{A06B7E9B-5847-4E43-AF55-40B928DED706}" dt="2021-10-10T19:09:10.520" v="8648" actId="47"/>
        <pc:sldMkLst>
          <pc:docMk/>
          <pc:sldMk cId="629269054" sldId="612"/>
        </pc:sldMkLst>
        <pc:spChg chg="del">
          <ac:chgData name="Sébastien WEYKMANS" userId="b521cd83-5c54-4ff9-8af4-f98e74ba75ff" providerId="ADAL" clId="{A06B7E9B-5847-4E43-AF55-40B928DED706}" dt="2021-10-10T19:09:01.090" v="8646"/>
          <ac:spMkLst>
            <pc:docMk/>
            <pc:sldMk cId="629269054" sldId="612"/>
            <ac:spMk id="19" creationId="{73C09592-2DB2-47C0-A5CB-BD39288D13E8}"/>
          </ac:spMkLst>
        </pc:spChg>
        <pc:spChg chg="del">
          <ac:chgData name="Sébastien WEYKMANS" userId="b521cd83-5c54-4ff9-8af4-f98e74ba75ff" providerId="ADAL" clId="{A06B7E9B-5847-4E43-AF55-40B928DED706}" dt="2021-10-10T19:09:01.090" v="8646"/>
          <ac:spMkLst>
            <pc:docMk/>
            <pc:sldMk cId="629269054" sldId="612"/>
            <ac:spMk id="20" creationId="{1485FFDC-0CAD-450C-A1F1-75E392CC81DC}"/>
          </ac:spMkLst>
        </pc:spChg>
        <pc:spChg chg="del">
          <ac:chgData name="Sébastien WEYKMANS" userId="b521cd83-5c54-4ff9-8af4-f98e74ba75ff" providerId="ADAL" clId="{A06B7E9B-5847-4E43-AF55-40B928DED706}" dt="2021-10-10T19:09:01.090" v="8646"/>
          <ac:spMkLst>
            <pc:docMk/>
            <pc:sldMk cId="629269054" sldId="612"/>
            <ac:spMk id="22" creationId="{B1FA2BC7-3F19-4E1C-B3D1-19995D9F6F4E}"/>
          </ac:spMkLst>
        </pc:spChg>
        <pc:picChg chg="del">
          <ac:chgData name="Sébastien WEYKMANS" userId="b521cd83-5c54-4ff9-8af4-f98e74ba75ff" providerId="ADAL" clId="{A06B7E9B-5847-4E43-AF55-40B928DED706}" dt="2021-10-10T19:09:01.090" v="8646"/>
          <ac:picMkLst>
            <pc:docMk/>
            <pc:sldMk cId="629269054" sldId="612"/>
            <ac:picMk id="21" creationId="{F9672BDB-4ABD-40E5-A8B8-F7340E3BD8D5}"/>
          </ac:picMkLst>
        </pc:picChg>
        <pc:picChg chg="del">
          <ac:chgData name="Sébastien WEYKMANS" userId="b521cd83-5c54-4ff9-8af4-f98e74ba75ff" providerId="ADAL" clId="{A06B7E9B-5847-4E43-AF55-40B928DED706}" dt="2021-10-10T19:09:01.090" v="8646"/>
          <ac:picMkLst>
            <pc:docMk/>
            <pc:sldMk cId="629269054" sldId="612"/>
            <ac:picMk id="23" creationId="{62FF40B5-1E36-4442-8D28-D1AA571AD2EB}"/>
          </ac:picMkLst>
        </pc:picChg>
      </pc:sldChg>
      <pc:sldChg chg="delSp add del setBg delDesignElem">
        <pc:chgData name="Sébastien WEYKMANS" userId="b521cd83-5c54-4ff9-8af4-f98e74ba75ff" providerId="ADAL" clId="{A06B7E9B-5847-4E43-AF55-40B928DED706}" dt="2021-10-10T19:07:50.491" v="8644" actId="47"/>
        <pc:sldMkLst>
          <pc:docMk/>
          <pc:sldMk cId="3981292761" sldId="612"/>
        </pc:sldMkLst>
        <pc:spChg chg="del">
          <ac:chgData name="Sébastien WEYKMANS" userId="b521cd83-5c54-4ff9-8af4-f98e74ba75ff" providerId="ADAL" clId="{A06B7E9B-5847-4E43-AF55-40B928DED706}" dt="2021-10-10T19:07:34.253" v="8643"/>
          <ac:spMkLst>
            <pc:docMk/>
            <pc:sldMk cId="3981292761" sldId="612"/>
            <ac:spMk id="19" creationId="{73C09592-2DB2-47C0-A5CB-BD39288D13E8}"/>
          </ac:spMkLst>
        </pc:spChg>
        <pc:spChg chg="del">
          <ac:chgData name="Sébastien WEYKMANS" userId="b521cd83-5c54-4ff9-8af4-f98e74ba75ff" providerId="ADAL" clId="{A06B7E9B-5847-4E43-AF55-40B928DED706}" dt="2021-10-10T19:07:34.253" v="8643"/>
          <ac:spMkLst>
            <pc:docMk/>
            <pc:sldMk cId="3981292761" sldId="612"/>
            <ac:spMk id="20" creationId="{1485FFDC-0CAD-450C-A1F1-75E392CC81DC}"/>
          </ac:spMkLst>
        </pc:spChg>
        <pc:spChg chg="del">
          <ac:chgData name="Sébastien WEYKMANS" userId="b521cd83-5c54-4ff9-8af4-f98e74ba75ff" providerId="ADAL" clId="{A06B7E9B-5847-4E43-AF55-40B928DED706}" dt="2021-10-10T19:07:34.253" v="8643"/>
          <ac:spMkLst>
            <pc:docMk/>
            <pc:sldMk cId="3981292761" sldId="612"/>
            <ac:spMk id="22" creationId="{B1FA2BC7-3F19-4E1C-B3D1-19995D9F6F4E}"/>
          </ac:spMkLst>
        </pc:spChg>
        <pc:picChg chg="del">
          <ac:chgData name="Sébastien WEYKMANS" userId="b521cd83-5c54-4ff9-8af4-f98e74ba75ff" providerId="ADAL" clId="{A06B7E9B-5847-4E43-AF55-40B928DED706}" dt="2021-10-10T19:07:34.253" v="8643"/>
          <ac:picMkLst>
            <pc:docMk/>
            <pc:sldMk cId="3981292761" sldId="612"/>
            <ac:picMk id="21" creationId="{F9672BDB-4ABD-40E5-A8B8-F7340E3BD8D5}"/>
          </ac:picMkLst>
        </pc:picChg>
        <pc:picChg chg="del">
          <ac:chgData name="Sébastien WEYKMANS" userId="b521cd83-5c54-4ff9-8af4-f98e74ba75ff" providerId="ADAL" clId="{A06B7E9B-5847-4E43-AF55-40B928DED706}" dt="2021-10-10T19:07:34.253" v="8643"/>
          <ac:picMkLst>
            <pc:docMk/>
            <pc:sldMk cId="3981292761" sldId="612"/>
            <ac:picMk id="23" creationId="{62FF40B5-1E36-4442-8D28-D1AA571AD2EB}"/>
          </ac:picMkLst>
        </pc:picChg>
      </pc:sldChg>
      <pc:sldChg chg="modSp add mod ord modShow">
        <pc:chgData name="Sébastien WEYKMANS" userId="b521cd83-5c54-4ff9-8af4-f98e74ba75ff" providerId="ADAL" clId="{A06B7E9B-5847-4E43-AF55-40B928DED706}" dt="2021-10-19T11:51:52.226" v="9879" actId="729"/>
        <pc:sldMkLst>
          <pc:docMk/>
          <pc:sldMk cId="4018456866" sldId="613"/>
        </pc:sldMkLst>
        <pc:spChg chg="mod">
          <ac:chgData name="Sébastien WEYKMANS" userId="b521cd83-5c54-4ff9-8af4-f98e74ba75ff" providerId="ADAL" clId="{A06B7E9B-5847-4E43-AF55-40B928DED706}" dt="2021-10-10T19:09:52.151" v="8654"/>
          <ac:spMkLst>
            <pc:docMk/>
            <pc:sldMk cId="4018456866" sldId="613"/>
            <ac:spMk id="4" creationId="{BA99F7E8-2528-47D5-BE72-CD1FBF10231F}"/>
          </ac:spMkLst>
        </pc:spChg>
        <pc:graphicFrameChg chg="mod">
          <ac:chgData name="Sébastien WEYKMANS" userId="b521cd83-5c54-4ff9-8af4-f98e74ba75ff" providerId="ADAL" clId="{A06B7E9B-5847-4E43-AF55-40B928DED706}" dt="2021-10-10T19:12:59.109" v="8702" actId="18131"/>
          <ac:graphicFrameMkLst>
            <pc:docMk/>
            <pc:sldMk cId="4018456866" sldId="613"/>
            <ac:graphicFrameMk id="6" creationId="{B5436E92-3ED7-4379-9835-26C0C43F0EF1}"/>
          </ac:graphicFrameMkLst>
        </pc:graphicFrameChg>
      </pc:sldChg>
      <pc:sldChg chg="addSp delSp modSp new del mod ord setBg modShow">
        <pc:chgData name="Sébastien WEYKMANS" userId="b521cd83-5c54-4ff9-8af4-f98e74ba75ff" providerId="ADAL" clId="{A06B7E9B-5847-4E43-AF55-40B928DED706}" dt="2021-10-29T14:36:57.170" v="10333" actId="47"/>
        <pc:sldMkLst>
          <pc:docMk/>
          <pc:sldMk cId="3753055347" sldId="614"/>
        </pc:sldMkLst>
        <pc:spChg chg="mod ord">
          <ac:chgData name="Sébastien WEYKMANS" userId="b521cd83-5c54-4ff9-8af4-f98e74ba75ff" providerId="ADAL" clId="{A06B7E9B-5847-4E43-AF55-40B928DED706}" dt="2021-10-18T19:35:51.985" v="9166" actId="20577"/>
          <ac:spMkLst>
            <pc:docMk/>
            <pc:sldMk cId="3753055347" sldId="614"/>
            <ac:spMk id="2" creationId="{468F3691-A574-4EB2-96FD-B2F7F3D10C24}"/>
          </ac:spMkLst>
        </pc:spChg>
        <pc:spChg chg="del">
          <ac:chgData name="Sébastien WEYKMANS" userId="b521cd83-5c54-4ff9-8af4-f98e74ba75ff" providerId="ADAL" clId="{A06B7E9B-5847-4E43-AF55-40B928DED706}" dt="2021-10-12T06:16:11.446" v="8736"/>
          <ac:spMkLst>
            <pc:docMk/>
            <pc:sldMk cId="3753055347" sldId="614"/>
            <ac:spMk id="3" creationId="{F8D3B596-D1C2-48C3-8575-ECA67C6F183A}"/>
          </ac:spMkLst>
        </pc:spChg>
        <pc:spChg chg="add">
          <ac:chgData name="Sébastien WEYKMANS" userId="b521cd83-5c54-4ff9-8af4-f98e74ba75ff" providerId="ADAL" clId="{A06B7E9B-5847-4E43-AF55-40B928DED706}" dt="2021-10-12T06:16:31.163" v="8741" actId="26606"/>
          <ac:spMkLst>
            <pc:docMk/>
            <pc:sldMk cId="3753055347" sldId="614"/>
            <ac:spMk id="9" creationId="{E48DF3C6-7C34-4632-B430-09D7FA83896F}"/>
          </ac:spMkLst>
        </pc:spChg>
        <pc:spChg chg="add mod">
          <ac:chgData name="Sébastien WEYKMANS" userId="b521cd83-5c54-4ff9-8af4-f98e74ba75ff" providerId="ADAL" clId="{A06B7E9B-5847-4E43-AF55-40B928DED706}" dt="2021-10-12T06:16:57.041" v="8750" actId="207"/>
          <ac:spMkLst>
            <pc:docMk/>
            <pc:sldMk cId="3753055347" sldId="614"/>
            <ac:spMk id="15" creationId="{933E0D0C-E71D-409E-AA55-B5E91791D89B}"/>
          </ac:spMkLst>
        </pc:spChg>
        <pc:spChg chg="add">
          <ac:chgData name="Sébastien WEYKMANS" userId="b521cd83-5c54-4ff9-8af4-f98e74ba75ff" providerId="ADAL" clId="{A06B7E9B-5847-4E43-AF55-40B928DED706}" dt="2021-10-12T06:16:31.163" v="8741" actId="26606"/>
          <ac:spMkLst>
            <pc:docMk/>
            <pc:sldMk cId="3753055347" sldId="614"/>
            <ac:spMk id="16" creationId="{B8D0330D-F534-4131-9807-B71B9EF12BAA}"/>
          </ac:spMkLst>
        </pc:spChg>
        <pc:grpChg chg="add">
          <ac:chgData name="Sébastien WEYKMANS" userId="b521cd83-5c54-4ff9-8af4-f98e74ba75ff" providerId="ADAL" clId="{A06B7E9B-5847-4E43-AF55-40B928DED706}" dt="2021-10-12T06:16:31.163" v="8741" actId="26606"/>
          <ac:grpSpMkLst>
            <pc:docMk/>
            <pc:sldMk cId="3753055347" sldId="614"/>
            <ac:grpSpMk id="12" creationId="{D252EB36-EB2C-4AFE-B09B-0DF8AC871E5C}"/>
          </ac:grpSpMkLst>
        </pc:grpChg>
        <pc:picChg chg="add mod">
          <ac:chgData name="Sébastien WEYKMANS" userId="b521cd83-5c54-4ff9-8af4-f98e74ba75ff" providerId="ADAL" clId="{A06B7E9B-5847-4E43-AF55-40B928DED706}" dt="2021-10-12T06:16:31.163" v="8741" actId="26606"/>
          <ac:picMkLst>
            <pc:docMk/>
            <pc:sldMk cId="3753055347" sldId="614"/>
            <ac:picMk id="5" creationId="{E7ADE05E-4538-45CD-B06E-0A53519FE881}"/>
          </ac:picMkLst>
        </pc:picChg>
        <pc:picChg chg="add">
          <ac:chgData name="Sébastien WEYKMANS" userId="b521cd83-5c54-4ff9-8af4-f98e74ba75ff" providerId="ADAL" clId="{A06B7E9B-5847-4E43-AF55-40B928DED706}" dt="2021-10-12T06:16:31.163" v="8741" actId="26606"/>
          <ac:picMkLst>
            <pc:docMk/>
            <pc:sldMk cId="3753055347" sldId="614"/>
            <ac:picMk id="18" creationId="{18B7ED37-7ABB-42DD-AB26-3F9028261B99}"/>
          </ac:picMkLst>
        </pc:picChg>
      </pc:sldChg>
      <pc:sldChg chg="addSp delSp modSp new del mod setBg modShow">
        <pc:chgData name="Sébastien WEYKMANS" userId="b521cd83-5c54-4ff9-8af4-f98e74ba75ff" providerId="ADAL" clId="{A06B7E9B-5847-4E43-AF55-40B928DED706}" dt="2021-10-29T14:37:02.457" v="10338" actId="47"/>
        <pc:sldMkLst>
          <pc:docMk/>
          <pc:sldMk cId="4124764260" sldId="615"/>
        </pc:sldMkLst>
        <pc:spChg chg="mod">
          <ac:chgData name="Sébastien WEYKMANS" userId="b521cd83-5c54-4ff9-8af4-f98e74ba75ff" providerId="ADAL" clId="{A06B7E9B-5847-4E43-AF55-40B928DED706}" dt="2021-10-12T17:37:25.975" v="8966" actId="14100"/>
          <ac:spMkLst>
            <pc:docMk/>
            <pc:sldMk cId="4124764260" sldId="615"/>
            <ac:spMk id="2" creationId="{EFCFCB21-DF84-42F0-8C98-C516EADDD270}"/>
          </ac:spMkLst>
        </pc:spChg>
        <pc:spChg chg="mod">
          <ac:chgData name="Sébastien WEYKMANS" userId="b521cd83-5c54-4ff9-8af4-f98e74ba75ff" providerId="ADAL" clId="{A06B7E9B-5847-4E43-AF55-40B928DED706}" dt="2021-10-12T17:37:31.759" v="8967" actId="255"/>
          <ac:spMkLst>
            <pc:docMk/>
            <pc:sldMk cId="4124764260" sldId="615"/>
            <ac:spMk id="3" creationId="{28F9149E-0B9A-45BB-B832-8061C52C099E}"/>
          </ac:spMkLst>
        </pc:spChg>
        <pc:spChg chg="del">
          <ac:chgData name="Sébastien WEYKMANS" userId="b521cd83-5c54-4ff9-8af4-f98e74ba75ff" providerId="ADAL" clId="{A06B7E9B-5847-4E43-AF55-40B928DED706}" dt="2021-10-12T17:36:45.022" v="8958"/>
          <ac:spMkLst>
            <pc:docMk/>
            <pc:sldMk cId="4124764260" sldId="615"/>
            <ac:spMk id="4" creationId="{45BEC2A2-5023-4C22-B25B-321E4BFCC1BC}"/>
          </ac:spMkLst>
        </pc:spChg>
        <pc:spChg chg="add">
          <ac:chgData name="Sébastien WEYKMANS" userId="b521cd83-5c54-4ff9-8af4-f98e74ba75ff" providerId="ADAL" clId="{A06B7E9B-5847-4E43-AF55-40B928DED706}" dt="2021-10-12T17:37:08.106" v="8961" actId="26606"/>
          <ac:spMkLst>
            <pc:docMk/>
            <pc:sldMk cId="4124764260" sldId="615"/>
            <ac:spMk id="17" creationId="{6B19486B-DD4C-4473-9FF8-3E3FB1542EE7}"/>
          </ac:spMkLst>
        </pc:spChg>
        <pc:spChg chg="add">
          <ac:chgData name="Sébastien WEYKMANS" userId="b521cd83-5c54-4ff9-8af4-f98e74ba75ff" providerId="ADAL" clId="{A06B7E9B-5847-4E43-AF55-40B928DED706}" dt="2021-10-12T17:37:08.106" v="8961" actId="26606"/>
          <ac:spMkLst>
            <pc:docMk/>
            <pc:sldMk cId="4124764260" sldId="615"/>
            <ac:spMk id="19" creationId="{52CE1431-75FA-49CE-A7AC-42816EFBC5DB}"/>
          </ac:spMkLst>
        </pc:spChg>
        <pc:spChg chg="add">
          <ac:chgData name="Sébastien WEYKMANS" userId="b521cd83-5c54-4ff9-8af4-f98e74ba75ff" providerId="ADAL" clId="{A06B7E9B-5847-4E43-AF55-40B928DED706}" dt="2021-10-12T17:37:08.106" v="8961" actId="26606"/>
          <ac:spMkLst>
            <pc:docMk/>
            <pc:sldMk cId="4124764260" sldId="615"/>
            <ac:spMk id="25" creationId="{B8D0330D-F534-4131-9807-B71B9EF12BAA}"/>
          </ac:spMkLst>
        </pc:spChg>
        <pc:grpChg chg="add">
          <ac:chgData name="Sébastien WEYKMANS" userId="b521cd83-5c54-4ff9-8af4-f98e74ba75ff" providerId="ADAL" clId="{A06B7E9B-5847-4E43-AF55-40B928DED706}" dt="2021-10-12T17:37:08.106" v="8961" actId="26606"/>
          <ac:grpSpMkLst>
            <pc:docMk/>
            <pc:sldMk cId="4124764260" sldId="615"/>
            <ac:grpSpMk id="21" creationId="{D252EB36-EB2C-4AFE-B09B-0DF8AC871E5C}"/>
          </ac:grpSpMkLst>
        </pc:grpChg>
        <pc:picChg chg="add mod ord">
          <ac:chgData name="Sébastien WEYKMANS" userId="b521cd83-5c54-4ff9-8af4-f98e74ba75ff" providerId="ADAL" clId="{A06B7E9B-5847-4E43-AF55-40B928DED706}" dt="2021-10-12T17:37:08.106" v="8961" actId="26606"/>
          <ac:picMkLst>
            <pc:docMk/>
            <pc:sldMk cId="4124764260" sldId="615"/>
            <ac:picMk id="6" creationId="{571FB00B-D47D-4775-9C80-121AC117E1C8}"/>
          </ac:picMkLst>
        </pc:picChg>
        <pc:picChg chg="add">
          <ac:chgData name="Sébastien WEYKMANS" userId="b521cd83-5c54-4ff9-8af4-f98e74ba75ff" providerId="ADAL" clId="{A06B7E9B-5847-4E43-AF55-40B928DED706}" dt="2021-10-12T17:37:08.106" v="8961" actId="26606"/>
          <ac:picMkLst>
            <pc:docMk/>
            <pc:sldMk cId="4124764260" sldId="615"/>
            <ac:picMk id="11" creationId="{A97529DD-0019-4F2B-AAE6-A82A2FADB61C}"/>
          </ac:picMkLst>
        </pc:picChg>
        <pc:picChg chg="add">
          <ac:chgData name="Sébastien WEYKMANS" userId="b521cd83-5c54-4ff9-8af4-f98e74ba75ff" providerId="ADAL" clId="{A06B7E9B-5847-4E43-AF55-40B928DED706}" dt="2021-10-12T17:37:08.106" v="8961" actId="26606"/>
          <ac:picMkLst>
            <pc:docMk/>
            <pc:sldMk cId="4124764260" sldId="615"/>
            <ac:picMk id="13" creationId="{4A476453-89B8-4D0E-BDE0-0446B97F5FD2}"/>
          </ac:picMkLst>
        </pc:picChg>
        <pc:picChg chg="add">
          <ac:chgData name="Sébastien WEYKMANS" userId="b521cd83-5c54-4ff9-8af4-f98e74ba75ff" providerId="ADAL" clId="{A06B7E9B-5847-4E43-AF55-40B928DED706}" dt="2021-10-12T17:37:08.106" v="8961" actId="26606"/>
          <ac:picMkLst>
            <pc:docMk/>
            <pc:sldMk cId="4124764260" sldId="615"/>
            <ac:picMk id="15" creationId="{02B7E5A1-5C08-4455-A219-804981D6B260}"/>
          </ac:picMkLst>
        </pc:picChg>
        <pc:picChg chg="add">
          <ac:chgData name="Sébastien WEYKMANS" userId="b521cd83-5c54-4ff9-8af4-f98e74ba75ff" providerId="ADAL" clId="{A06B7E9B-5847-4E43-AF55-40B928DED706}" dt="2021-10-12T17:37:08.106" v="8961" actId="26606"/>
          <ac:picMkLst>
            <pc:docMk/>
            <pc:sldMk cId="4124764260" sldId="615"/>
            <ac:picMk id="27" creationId="{18B7ED37-7ABB-42DD-AB26-3F9028261B99}"/>
          </ac:picMkLst>
        </pc:picChg>
      </pc:sldChg>
      <pc:sldChg chg="addSp delSp modSp new del mod setBg modClrScheme modShow chgLayout">
        <pc:chgData name="Sébastien WEYKMANS" userId="b521cd83-5c54-4ff9-8af4-f98e74ba75ff" providerId="ADAL" clId="{A06B7E9B-5847-4E43-AF55-40B928DED706}" dt="2021-10-29T14:36:54.357" v="10329" actId="47"/>
        <pc:sldMkLst>
          <pc:docMk/>
          <pc:sldMk cId="1600585997" sldId="616"/>
        </pc:sldMkLst>
        <pc:spChg chg="add mod ord">
          <ac:chgData name="Sébastien WEYKMANS" userId="b521cd83-5c54-4ff9-8af4-f98e74ba75ff" providerId="ADAL" clId="{A06B7E9B-5847-4E43-AF55-40B928DED706}" dt="2021-10-18T19:36:46.249" v="9196" actId="242"/>
          <ac:spMkLst>
            <pc:docMk/>
            <pc:sldMk cId="1600585997" sldId="616"/>
            <ac:spMk id="2" creationId="{F21942F8-54B2-49F2-A37A-4DA6CE2A5D7B}"/>
          </ac:spMkLst>
        </pc:spChg>
        <pc:spChg chg="add del mod ord">
          <ac:chgData name="Sébastien WEYKMANS" userId="b521cd83-5c54-4ff9-8af4-f98e74ba75ff" providerId="ADAL" clId="{A06B7E9B-5847-4E43-AF55-40B928DED706}" dt="2021-10-18T19:30:08.518" v="9051" actId="700"/>
          <ac:spMkLst>
            <pc:docMk/>
            <pc:sldMk cId="1600585997" sldId="616"/>
            <ac:spMk id="3" creationId="{A68C102B-B31C-4E77-8C26-3D3BC9E5DE72}"/>
          </ac:spMkLst>
        </pc:spChg>
        <pc:spChg chg="add del mod ord">
          <ac:chgData name="Sébastien WEYKMANS" userId="b521cd83-5c54-4ff9-8af4-f98e74ba75ff" providerId="ADAL" clId="{A06B7E9B-5847-4E43-AF55-40B928DED706}" dt="2021-10-18T19:31:27.904" v="9052"/>
          <ac:spMkLst>
            <pc:docMk/>
            <pc:sldMk cId="1600585997" sldId="616"/>
            <ac:spMk id="4" creationId="{DCB3BD7D-E33A-489E-B507-6D99FC34EC56}"/>
          </ac:spMkLst>
        </pc:spChg>
        <pc:spChg chg="add del">
          <ac:chgData name="Sébastien WEYKMANS" userId="b521cd83-5c54-4ff9-8af4-f98e74ba75ff" providerId="ADAL" clId="{A06B7E9B-5847-4E43-AF55-40B928DED706}" dt="2021-10-18T19:31:44.275" v="9054" actId="26606"/>
          <ac:spMkLst>
            <pc:docMk/>
            <pc:sldMk cId="1600585997" sldId="616"/>
            <ac:spMk id="9" creationId="{AA2A5459-5172-4898-9A5C-2481B4F2863A}"/>
          </ac:spMkLst>
        </pc:spChg>
        <pc:spChg chg="add del">
          <ac:chgData name="Sébastien WEYKMANS" userId="b521cd83-5c54-4ff9-8af4-f98e74ba75ff" providerId="ADAL" clId="{A06B7E9B-5847-4E43-AF55-40B928DED706}" dt="2021-10-18T19:31:44.275" v="9054" actId="26606"/>
          <ac:spMkLst>
            <pc:docMk/>
            <pc:sldMk cId="1600585997" sldId="616"/>
            <ac:spMk id="16" creationId="{C2E52CAC-158C-4DC7-AA1C-F582FFF73C60}"/>
          </ac:spMkLst>
        </pc:spChg>
        <pc:spChg chg="add del">
          <ac:chgData name="Sébastien WEYKMANS" userId="b521cd83-5c54-4ff9-8af4-f98e74ba75ff" providerId="ADAL" clId="{A06B7E9B-5847-4E43-AF55-40B928DED706}" dt="2021-10-18T19:32:09.600" v="9056" actId="26606"/>
          <ac:spMkLst>
            <pc:docMk/>
            <pc:sldMk cId="1600585997" sldId="616"/>
            <ac:spMk id="21" creationId="{1395ACAC-577D-4FAD-955D-280C3D104ADF}"/>
          </ac:spMkLst>
        </pc:spChg>
        <pc:spChg chg="add del">
          <ac:chgData name="Sébastien WEYKMANS" userId="b521cd83-5c54-4ff9-8af4-f98e74ba75ff" providerId="ADAL" clId="{A06B7E9B-5847-4E43-AF55-40B928DED706}" dt="2021-10-18T19:32:09.600" v="9056" actId="26606"/>
          <ac:spMkLst>
            <pc:docMk/>
            <pc:sldMk cId="1600585997" sldId="616"/>
            <ac:spMk id="22" creationId="{09D6A950-3339-40EB-8972-64F44542D3FF}"/>
          </ac:spMkLst>
        </pc:spChg>
        <pc:spChg chg="add del">
          <ac:chgData name="Sébastien WEYKMANS" userId="b521cd83-5c54-4ff9-8af4-f98e74ba75ff" providerId="ADAL" clId="{A06B7E9B-5847-4E43-AF55-40B928DED706}" dt="2021-10-18T19:32:09.600" v="9056" actId="26606"/>
          <ac:spMkLst>
            <pc:docMk/>
            <pc:sldMk cId="1600585997" sldId="616"/>
            <ac:spMk id="23" creationId="{0AB11C2E-6CA2-4822-BF14-C1C9A6BC6CAA}"/>
          </ac:spMkLst>
        </pc:spChg>
        <pc:spChg chg="add del">
          <ac:chgData name="Sébastien WEYKMANS" userId="b521cd83-5c54-4ff9-8af4-f98e74ba75ff" providerId="ADAL" clId="{A06B7E9B-5847-4E43-AF55-40B928DED706}" dt="2021-10-18T19:32:09.600" v="9056" actId="26606"/>
          <ac:spMkLst>
            <pc:docMk/>
            <pc:sldMk cId="1600585997" sldId="616"/>
            <ac:spMk id="24" creationId="{38B3A2B2-7BBB-4E52-8C30-BE2A6F346B37}"/>
          </ac:spMkLst>
        </pc:spChg>
        <pc:spChg chg="add del">
          <ac:chgData name="Sébastien WEYKMANS" userId="b521cd83-5c54-4ff9-8af4-f98e74ba75ff" providerId="ADAL" clId="{A06B7E9B-5847-4E43-AF55-40B928DED706}" dt="2021-10-18T19:32:09.600" v="9056" actId="26606"/>
          <ac:spMkLst>
            <pc:docMk/>
            <pc:sldMk cId="1600585997" sldId="616"/>
            <ac:spMk id="25" creationId="{5E1E7232-E11E-4D02-B1EE-C29184A1519B}"/>
          </ac:spMkLst>
        </pc:spChg>
        <pc:spChg chg="add del">
          <ac:chgData name="Sébastien WEYKMANS" userId="b521cd83-5c54-4ff9-8af4-f98e74ba75ff" providerId="ADAL" clId="{A06B7E9B-5847-4E43-AF55-40B928DED706}" dt="2021-10-18T19:32:30.203" v="9061" actId="26606"/>
          <ac:spMkLst>
            <pc:docMk/>
            <pc:sldMk cId="1600585997" sldId="616"/>
            <ac:spMk id="27" creationId="{3E65D7FA-E76C-4BC3-A429-CF64BC367B49}"/>
          </ac:spMkLst>
        </pc:spChg>
        <pc:spChg chg="add del">
          <ac:chgData name="Sébastien WEYKMANS" userId="b521cd83-5c54-4ff9-8af4-f98e74ba75ff" providerId="ADAL" clId="{A06B7E9B-5847-4E43-AF55-40B928DED706}" dt="2021-10-18T19:32:30.203" v="9061" actId="26606"/>
          <ac:spMkLst>
            <pc:docMk/>
            <pc:sldMk cId="1600585997" sldId="616"/>
            <ac:spMk id="28" creationId="{6A5D59EF-03D3-4163-B6D4-53D9794E64FA}"/>
          </ac:spMkLst>
        </pc:spChg>
        <pc:spChg chg="add del">
          <ac:chgData name="Sébastien WEYKMANS" userId="b521cd83-5c54-4ff9-8af4-f98e74ba75ff" providerId="ADAL" clId="{A06B7E9B-5847-4E43-AF55-40B928DED706}" dt="2021-10-18T19:32:30.203" v="9061" actId="26606"/>
          <ac:spMkLst>
            <pc:docMk/>
            <pc:sldMk cId="1600585997" sldId="616"/>
            <ac:spMk id="30" creationId="{F17C02A3-BE2B-433D-BD66-594309B83078}"/>
          </ac:spMkLst>
        </pc:spChg>
        <pc:spChg chg="add del">
          <ac:chgData name="Sébastien WEYKMANS" userId="b521cd83-5c54-4ff9-8af4-f98e74ba75ff" providerId="ADAL" clId="{A06B7E9B-5847-4E43-AF55-40B928DED706}" dt="2021-10-18T19:32:30.203" v="9061" actId="26606"/>
          <ac:spMkLst>
            <pc:docMk/>
            <pc:sldMk cId="1600585997" sldId="616"/>
            <ac:spMk id="32" creationId="{E9294641-47B5-4630-8E7D-094CDF5638D7}"/>
          </ac:spMkLst>
        </pc:spChg>
        <pc:spChg chg="add del">
          <ac:chgData name="Sébastien WEYKMANS" userId="b521cd83-5c54-4ff9-8af4-f98e74ba75ff" providerId="ADAL" clId="{A06B7E9B-5847-4E43-AF55-40B928DED706}" dt="2021-10-18T19:32:23.088" v="9060" actId="478"/>
          <ac:spMkLst>
            <pc:docMk/>
            <pc:sldMk cId="1600585997" sldId="616"/>
            <ac:spMk id="33" creationId="{B268A844-E748-4E88-BDC4-78C81B045399}"/>
          </ac:spMkLst>
        </pc:spChg>
        <pc:spChg chg="add del">
          <ac:chgData name="Sébastien WEYKMANS" userId="b521cd83-5c54-4ff9-8af4-f98e74ba75ff" providerId="ADAL" clId="{A06B7E9B-5847-4E43-AF55-40B928DED706}" dt="2021-10-18T19:32:46.102" v="9063" actId="26606"/>
          <ac:spMkLst>
            <pc:docMk/>
            <pc:sldMk cId="1600585997" sldId="616"/>
            <ac:spMk id="43" creationId="{6A23D1B2-B408-4913-9A1D-051C9DB38D55}"/>
          </ac:spMkLst>
        </pc:spChg>
        <pc:spChg chg="add del">
          <ac:chgData name="Sébastien WEYKMANS" userId="b521cd83-5c54-4ff9-8af4-f98e74ba75ff" providerId="ADAL" clId="{A06B7E9B-5847-4E43-AF55-40B928DED706}" dt="2021-10-18T19:32:46.102" v="9063" actId="26606"/>
          <ac:spMkLst>
            <pc:docMk/>
            <pc:sldMk cId="1600585997" sldId="616"/>
            <ac:spMk id="45" creationId="{0189E329-C38B-4230-A181-B6B8BB9E1430}"/>
          </ac:spMkLst>
        </pc:spChg>
        <pc:spChg chg="add mod">
          <ac:chgData name="Sébastien WEYKMANS" userId="b521cd83-5c54-4ff9-8af4-f98e74ba75ff" providerId="ADAL" clId="{A06B7E9B-5847-4E43-AF55-40B928DED706}" dt="2021-10-18T19:33:14.104" v="9076" actId="5793"/>
          <ac:spMkLst>
            <pc:docMk/>
            <pc:sldMk cId="1600585997" sldId="616"/>
            <ac:spMk id="46" creationId="{54617959-4A1C-4B5F-AF58-1356DAAB4423}"/>
          </ac:spMkLst>
        </pc:spChg>
        <pc:spChg chg="add del">
          <ac:chgData name="Sébastien WEYKMANS" userId="b521cd83-5c54-4ff9-8af4-f98e74ba75ff" providerId="ADAL" clId="{A06B7E9B-5847-4E43-AF55-40B928DED706}" dt="2021-10-18T19:32:46.102" v="9063" actId="26606"/>
          <ac:spMkLst>
            <pc:docMk/>
            <pc:sldMk cId="1600585997" sldId="616"/>
            <ac:spMk id="47" creationId="{D77D54DE-D35C-41CF-B0BE-209030A71DB1}"/>
          </ac:spMkLst>
        </pc:spChg>
        <pc:spChg chg="add del">
          <ac:chgData name="Sébastien WEYKMANS" userId="b521cd83-5c54-4ff9-8af4-f98e74ba75ff" providerId="ADAL" clId="{A06B7E9B-5847-4E43-AF55-40B928DED706}" dt="2021-10-18T19:32:46.102" v="9063" actId="26606"/>
          <ac:spMkLst>
            <pc:docMk/>
            <pc:sldMk cId="1600585997" sldId="616"/>
            <ac:spMk id="51" creationId="{7F1DCE60-EE3E-40AD-A094-D46BBD7D912A}"/>
          </ac:spMkLst>
        </pc:spChg>
        <pc:spChg chg="add del">
          <ac:chgData name="Sébastien WEYKMANS" userId="b521cd83-5c54-4ff9-8af4-f98e74ba75ff" providerId="ADAL" clId="{A06B7E9B-5847-4E43-AF55-40B928DED706}" dt="2021-10-18T19:32:46.102" v="9063" actId="26606"/>
          <ac:spMkLst>
            <pc:docMk/>
            <pc:sldMk cId="1600585997" sldId="616"/>
            <ac:spMk id="55" creationId="{85AB53B8-E9E6-4D13-AEB2-716CF5D06CDC}"/>
          </ac:spMkLst>
        </pc:spChg>
        <pc:spChg chg="add">
          <ac:chgData name="Sébastien WEYKMANS" userId="b521cd83-5c54-4ff9-8af4-f98e74ba75ff" providerId="ADAL" clId="{A06B7E9B-5847-4E43-AF55-40B928DED706}" dt="2021-10-18T19:32:46.102" v="9063" actId="26606"/>
          <ac:spMkLst>
            <pc:docMk/>
            <pc:sldMk cId="1600585997" sldId="616"/>
            <ac:spMk id="66" creationId="{6A23D1B2-B408-4913-9A1D-051C9DB38D55}"/>
          </ac:spMkLst>
        </pc:spChg>
        <pc:spChg chg="add">
          <ac:chgData name="Sébastien WEYKMANS" userId="b521cd83-5c54-4ff9-8af4-f98e74ba75ff" providerId="ADAL" clId="{A06B7E9B-5847-4E43-AF55-40B928DED706}" dt="2021-10-18T19:32:46.102" v="9063" actId="26606"/>
          <ac:spMkLst>
            <pc:docMk/>
            <pc:sldMk cId="1600585997" sldId="616"/>
            <ac:spMk id="68" creationId="{0189E329-C38B-4230-A181-B6B8BB9E1430}"/>
          </ac:spMkLst>
        </pc:spChg>
        <pc:spChg chg="add">
          <ac:chgData name="Sébastien WEYKMANS" userId="b521cd83-5c54-4ff9-8af4-f98e74ba75ff" providerId="ADAL" clId="{A06B7E9B-5847-4E43-AF55-40B928DED706}" dt="2021-10-18T19:32:46.102" v="9063" actId="26606"/>
          <ac:spMkLst>
            <pc:docMk/>
            <pc:sldMk cId="1600585997" sldId="616"/>
            <ac:spMk id="70" creationId="{1F679832-8E5F-4988-BBD4-0A420DCB37DD}"/>
          </ac:spMkLst>
        </pc:spChg>
        <pc:spChg chg="add">
          <ac:chgData name="Sébastien WEYKMANS" userId="b521cd83-5c54-4ff9-8af4-f98e74ba75ff" providerId="ADAL" clId="{A06B7E9B-5847-4E43-AF55-40B928DED706}" dt="2021-10-18T19:32:46.102" v="9063" actId="26606"/>
          <ac:spMkLst>
            <pc:docMk/>
            <pc:sldMk cId="1600585997" sldId="616"/>
            <ac:spMk id="74" creationId="{977EFBDA-465A-4C02-A5FE-379C64DE0F6D}"/>
          </ac:spMkLst>
        </pc:spChg>
        <pc:spChg chg="add">
          <ac:chgData name="Sébastien WEYKMANS" userId="b521cd83-5c54-4ff9-8af4-f98e74ba75ff" providerId="ADAL" clId="{A06B7E9B-5847-4E43-AF55-40B928DED706}" dt="2021-10-18T19:32:46.102" v="9063" actId="26606"/>
          <ac:spMkLst>
            <pc:docMk/>
            <pc:sldMk cId="1600585997" sldId="616"/>
            <ac:spMk id="78" creationId="{5D750453-C34A-4B4A-8328-5E301E3E0C13}"/>
          </ac:spMkLst>
        </pc:spChg>
        <pc:spChg chg="add">
          <ac:chgData name="Sébastien WEYKMANS" userId="b521cd83-5c54-4ff9-8af4-f98e74ba75ff" providerId="ADAL" clId="{A06B7E9B-5847-4E43-AF55-40B928DED706}" dt="2021-10-18T19:32:46.102" v="9063" actId="26606"/>
          <ac:spMkLst>
            <pc:docMk/>
            <pc:sldMk cId="1600585997" sldId="616"/>
            <ac:spMk id="80" creationId="{3EA711C0-8B99-4EEA-B366-8E80E5ABCCD5}"/>
          </ac:spMkLst>
        </pc:spChg>
        <pc:grpChg chg="add del">
          <ac:chgData name="Sébastien WEYKMANS" userId="b521cd83-5c54-4ff9-8af4-f98e74ba75ff" providerId="ADAL" clId="{A06B7E9B-5847-4E43-AF55-40B928DED706}" dt="2021-10-18T19:31:44.275" v="9054" actId="26606"/>
          <ac:grpSpMkLst>
            <pc:docMk/>
            <pc:sldMk cId="1600585997" sldId="616"/>
            <ac:grpSpMk id="12" creationId="{E7E11A8B-D353-4867-842B-40B7BABC9EED}"/>
          </ac:grpSpMkLst>
        </pc:grpChg>
        <pc:picChg chg="add del mod ord">
          <ac:chgData name="Sébastien WEYKMANS" userId="b521cd83-5c54-4ff9-8af4-f98e74ba75ff" providerId="ADAL" clId="{A06B7E9B-5847-4E43-AF55-40B928DED706}" dt="2021-10-18T19:32:46.102" v="9063" actId="26606"/>
          <ac:picMkLst>
            <pc:docMk/>
            <pc:sldMk cId="1600585997" sldId="616"/>
            <ac:picMk id="5" creationId="{5880C6BA-04F4-434E-A957-203F57547946}"/>
          </ac:picMkLst>
        </pc:picChg>
        <pc:picChg chg="add del">
          <ac:chgData name="Sébastien WEYKMANS" userId="b521cd83-5c54-4ff9-8af4-f98e74ba75ff" providerId="ADAL" clId="{A06B7E9B-5847-4E43-AF55-40B928DED706}" dt="2021-10-18T19:32:09.600" v="9056" actId="26606"/>
          <ac:picMkLst>
            <pc:docMk/>
            <pc:sldMk cId="1600585997" sldId="616"/>
            <ac:picMk id="14" creationId="{E228037F-2EF2-4A1A-8D1D-D08F2C98AD63}"/>
          </ac:picMkLst>
        </pc:picChg>
        <pc:picChg chg="add del">
          <ac:chgData name="Sébastien WEYKMANS" userId="b521cd83-5c54-4ff9-8af4-f98e74ba75ff" providerId="ADAL" clId="{A06B7E9B-5847-4E43-AF55-40B928DED706}" dt="2021-10-18T19:31:44.275" v="9054" actId="26606"/>
          <ac:picMkLst>
            <pc:docMk/>
            <pc:sldMk cId="1600585997" sldId="616"/>
            <ac:picMk id="18" creationId="{83211ECD-2CC2-43D9-A32B-E8669250EF55}"/>
          </ac:picMkLst>
        </pc:picChg>
        <pc:picChg chg="add del">
          <ac:chgData name="Sébastien WEYKMANS" userId="b521cd83-5c54-4ff9-8af4-f98e74ba75ff" providerId="ADAL" clId="{A06B7E9B-5847-4E43-AF55-40B928DED706}" dt="2021-10-18T19:32:09.600" v="9056" actId="26606"/>
          <ac:picMkLst>
            <pc:docMk/>
            <pc:sldMk cId="1600585997" sldId="616"/>
            <ac:picMk id="20" creationId="{FFF756FE-278B-4106-BB2E-DB87CF02DFB5}"/>
          </ac:picMkLst>
        </pc:picChg>
        <pc:picChg chg="add del">
          <ac:chgData name="Sébastien WEYKMANS" userId="b521cd83-5c54-4ff9-8af4-f98e74ba75ff" providerId="ADAL" clId="{A06B7E9B-5847-4E43-AF55-40B928DED706}" dt="2021-10-18T19:32:30.203" v="9061" actId="26606"/>
          <ac:picMkLst>
            <pc:docMk/>
            <pc:sldMk cId="1600585997" sldId="616"/>
            <ac:picMk id="29" creationId="{380EB636-0E64-447B-A436-048680F7A7F8}"/>
          </ac:picMkLst>
        </pc:picChg>
        <pc:picChg chg="add del">
          <ac:chgData name="Sébastien WEYKMANS" userId="b521cd83-5c54-4ff9-8af4-f98e74ba75ff" providerId="ADAL" clId="{A06B7E9B-5847-4E43-AF55-40B928DED706}" dt="2021-10-18T19:32:30.203" v="9061" actId="26606"/>
          <ac:picMkLst>
            <pc:docMk/>
            <pc:sldMk cId="1600585997" sldId="616"/>
            <ac:picMk id="31" creationId="{708FE891-AFAF-4FF5-8C1D-137322CDFCCF}"/>
          </ac:picMkLst>
        </pc:picChg>
        <pc:picChg chg="add del">
          <ac:chgData name="Sébastien WEYKMANS" userId="b521cd83-5c54-4ff9-8af4-f98e74ba75ff" providerId="ADAL" clId="{A06B7E9B-5847-4E43-AF55-40B928DED706}" dt="2021-10-18T19:32:46.102" v="9063" actId="26606"/>
          <ac:picMkLst>
            <pc:docMk/>
            <pc:sldMk cId="1600585997" sldId="616"/>
            <ac:picMk id="37" creationId="{9B9C2B48-3899-4B1D-B526-C35DFD16BC01}"/>
          </ac:picMkLst>
        </pc:picChg>
        <pc:picChg chg="add del">
          <ac:chgData name="Sébastien WEYKMANS" userId="b521cd83-5c54-4ff9-8af4-f98e74ba75ff" providerId="ADAL" clId="{A06B7E9B-5847-4E43-AF55-40B928DED706}" dt="2021-10-18T19:32:46.102" v="9063" actId="26606"/>
          <ac:picMkLst>
            <pc:docMk/>
            <pc:sldMk cId="1600585997" sldId="616"/>
            <ac:picMk id="39" creationId="{1A89A43D-53DA-411B-94AD-DEEF9B654AF3}"/>
          </ac:picMkLst>
        </pc:picChg>
        <pc:picChg chg="add del">
          <ac:chgData name="Sébastien WEYKMANS" userId="b521cd83-5c54-4ff9-8af4-f98e74ba75ff" providerId="ADAL" clId="{A06B7E9B-5847-4E43-AF55-40B928DED706}" dt="2021-10-18T19:32:46.102" v="9063" actId="26606"/>
          <ac:picMkLst>
            <pc:docMk/>
            <pc:sldMk cId="1600585997" sldId="616"/>
            <ac:picMk id="41" creationId="{5D844A84-2EA4-4FF5-83FD-E14C9E8D7226}"/>
          </ac:picMkLst>
        </pc:picChg>
        <pc:picChg chg="add del">
          <ac:chgData name="Sébastien WEYKMANS" userId="b521cd83-5c54-4ff9-8af4-f98e74ba75ff" providerId="ADAL" clId="{A06B7E9B-5847-4E43-AF55-40B928DED706}" dt="2021-10-18T19:32:46.102" v="9063" actId="26606"/>
          <ac:picMkLst>
            <pc:docMk/>
            <pc:sldMk cId="1600585997" sldId="616"/>
            <ac:picMk id="49" creationId="{C1BE412D-E43A-40F7-9D40-9A608E43CD4A}"/>
          </ac:picMkLst>
        </pc:picChg>
        <pc:picChg chg="add del">
          <ac:chgData name="Sébastien WEYKMANS" userId="b521cd83-5c54-4ff9-8af4-f98e74ba75ff" providerId="ADAL" clId="{A06B7E9B-5847-4E43-AF55-40B928DED706}" dt="2021-10-18T19:32:46.102" v="9063" actId="26606"/>
          <ac:picMkLst>
            <pc:docMk/>
            <pc:sldMk cId="1600585997" sldId="616"/>
            <ac:picMk id="53" creationId="{0FD92A14-1D99-4216-ACAD-12048C4DF9B0}"/>
          </ac:picMkLst>
        </pc:picChg>
        <pc:picChg chg="add">
          <ac:chgData name="Sébastien WEYKMANS" userId="b521cd83-5c54-4ff9-8af4-f98e74ba75ff" providerId="ADAL" clId="{A06B7E9B-5847-4E43-AF55-40B928DED706}" dt="2021-10-18T19:32:46.102" v="9063" actId="26606"/>
          <ac:picMkLst>
            <pc:docMk/>
            <pc:sldMk cId="1600585997" sldId="616"/>
            <ac:picMk id="60" creationId="{9B9C2B48-3899-4B1D-B526-C35DFD16BC01}"/>
          </ac:picMkLst>
        </pc:picChg>
        <pc:picChg chg="add">
          <ac:chgData name="Sébastien WEYKMANS" userId="b521cd83-5c54-4ff9-8af4-f98e74ba75ff" providerId="ADAL" clId="{A06B7E9B-5847-4E43-AF55-40B928DED706}" dt="2021-10-18T19:32:46.102" v="9063" actId="26606"/>
          <ac:picMkLst>
            <pc:docMk/>
            <pc:sldMk cId="1600585997" sldId="616"/>
            <ac:picMk id="62" creationId="{1A89A43D-53DA-411B-94AD-DEEF9B654AF3}"/>
          </ac:picMkLst>
        </pc:picChg>
        <pc:picChg chg="add">
          <ac:chgData name="Sébastien WEYKMANS" userId="b521cd83-5c54-4ff9-8af4-f98e74ba75ff" providerId="ADAL" clId="{A06B7E9B-5847-4E43-AF55-40B928DED706}" dt="2021-10-18T19:32:46.102" v="9063" actId="26606"/>
          <ac:picMkLst>
            <pc:docMk/>
            <pc:sldMk cId="1600585997" sldId="616"/>
            <ac:picMk id="64" creationId="{5D844A84-2EA4-4FF5-83FD-E14C9E8D7226}"/>
          </ac:picMkLst>
        </pc:picChg>
        <pc:picChg chg="add">
          <ac:chgData name="Sébastien WEYKMANS" userId="b521cd83-5c54-4ff9-8af4-f98e74ba75ff" providerId="ADAL" clId="{A06B7E9B-5847-4E43-AF55-40B928DED706}" dt="2021-10-18T19:32:46.102" v="9063" actId="26606"/>
          <ac:picMkLst>
            <pc:docMk/>
            <pc:sldMk cId="1600585997" sldId="616"/>
            <ac:picMk id="72" creationId="{479CC6F2-1238-4FCB-AA29-A8FEB5D5C94C}"/>
          </ac:picMkLst>
        </pc:picChg>
        <pc:picChg chg="add">
          <ac:chgData name="Sébastien WEYKMANS" userId="b521cd83-5c54-4ff9-8af4-f98e74ba75ff" providerId="ADAL" clId="{A06B7E9B-5847-4E43-AF55-40B928DED706}" dt="2021-10-18T19:32:46.102" v="9063" actId="26606"/>
          <ac:picMkLst>
            <pc:docMk/>
            <pc:sldMk cId="1600585997" sldId="616"/>
            <ac:picMk id="76" creationId="{EFC5F49F-DA32-48F5-8341-10EC931F5A9F}"/>
          </ac:picMkLst>
        </pc:picChg>
      </pc:sldChg>
      <pc:sldChg chg="delSp add del setBg delDesignElem">
        <pc:chgData name="Sébastien WEYKMANS" userId="b521cd83-5c54-4ff9-8af4-f98e74ba75ff" providerId="ADAL" clId="{A06B7E9B-5847-4E43-AF55-40B928DED706}" dt="2021-10-19T07:26:22.791" v="9246" actId="47"/>
        <pc:sldMkLst>
          <pc:docMk/>
          <pc:sldMk cId="2017473909" sldId="617"/>
        </pc:sldMkLst>
        <pc:spChg chg="del">
          <ac:chgData name="Sébastien WEYKMANS" userId="b521cd83-5c54-4ff9-8af4-f98e74ba75ff" providerId="ADAL" clId="{A06B7E9B-5847-4E43-AF55-40B928DED706}" dt="2021-10-19T07:26:16.440" v="9244"/>
          <ac:spMkLst>
            <pc:docMk/>
            <pc:sldMk cId="2017473909" sldId="617"/>
            <ac:spMk id="19" creationId="{73C09592-2DB2-47C0-A5CB-BD39288D13E8}"/>
          </ac:spMkLst>
        </pc:spChg>
        <pc:spChg chg="del">
          <ac:chgData name="Sébastien WEYKMANS" userId="b521cd83-5c54-4ff9-8af4-f98e74ba75ff" providerId="ADAL" clId="{A06B7E9B-5847-4E43-AF55-40B928DED706}" dt="2021-10-19T07:26:16.440" v="9244"/>
          <ac:spMkLst>
            <pc:docMk/>
            <pc:sldMk cId="2017473909" sldId="617"/>
            <ac:spMk id="20" creationId="{1485FFDC-0CAD-450C-A1F1-75E392CC81DC}"/>
          </ac:spMkLst>
        </pc:spChg>
        <pc:spChg chg="del">
          <ac:chgData name="Sébastien WEYKMANS" userId="b521cd83-5c54-4ff9-8af4-f98e74ba75ff" providerId="ADAL" clId="{A06B7E9B-5847-4E43-AF55-40B928DED706}" dt="2021-10-19T07:26:16.440" v="9244"/>
          <ac:spMkLst>
            <pc:docMk/>
            <pc:sldMk cId="2017473909" sldId="617"/>
            <ac:spMk id="22" creationId="{B1FA2BC7-3F19-4E1C-B3D1-19995D9F6F4E}"/>
          </ac:spMkLst>
        </pc:spChg>
        <pc:picChg chg="del">
          <ac:chgData name="Sébastien WEYKMANS" userId="b521cd83-5c54-4ff9-8af4-f98e74ba75ff" providerId="ADAL" clId="{A06B7E9B-5847-4E43-AF55-40B928DED706}" dt="2021-10-19T07:26:16.440" v="9244"/>
          <ac:picMkLst>
            <pc:docMk/>
            <pc:sldMk cId="2017473909" sldId="617"/>
            <ac:picMk id="21" creationId="{F9672BDB-4ABD-40E5-A8B8-F7340E3BD8D5}"/>
          </ac:picMkLst>
        </pc:picChg>
        <pc:picChg chg="del">
          <ac:chgData name="Sébastien WEYKMANS" userId="b521cd83-5c54-4ff9-8af4-f98e74ba75ff" providerId="ADAL" clId="{A06B7E9B-5847-4E43-AF55-40B928DED706}" dt="2021-10-19T07:26:16.440" v="9244"/>
          <ac:picMkLst>
            <pc:docMk/>
            <pc:sldMk cId="2017473909" sldId="617"/>
            <ac:picMk id="23" creationId="{62FF40B5-1E36-4442-8D28-D1AA571AD2EB}"/>
          </ac:picMkLst>
        </pc:picChg>
      </pc:sldChg>
      <pc:sldChg chg="modSp add mod modShow">
        <pc:chgData name="Sébastien WEYKMANS" userId="b521cd83-5c54-4ff9-8af4-f98e74ba75ff" providerId="ADAL" clId="{A06B7E9B-5847-4E43-AF55-40B928DED706}" dt="2021-10-23T04:46:11.195" v="10173" actId="20577"/>
        <pc:sldMkLst>
          <pc:docMk/>
          <pc:sldMk cId="3539127185" sldId="618"/>
        </pc:sldMkLst>
        <pc:spChg chg="mod">
          <ac:chgData name="Sébastien WEYKMANS" userId="b521cd83-5c54-4ff9-8af4-f98e74ba75ff" providerId="ADAL" clId="{A06B7E9B-5847-4E43-AF55-40B928DED706}" dt="2021-10-19T07:26:31.648" v="9264" actId="20577"/>
          <ac:spMkLst>
            <pc:docMk/>
            <pc:sldMk cId="3539127185" sldId="618"/>
            <ac:spMk id="4" creationId="{BA99F7E8-2528-47D5-BE72-CD1FBF10231F}"/>
          </ac:spMkLst>
        </pc:spChg>
        <pc:graphicFrameChg chg="mod">
          <ac:chgData name="Sébastien WEYKMANS" userId="b521cd83-5c54-4ff9-8af4-f98e74ba75ff" providerId="ADAL" clId="{A06B7E9B-5847-4E43-AF55-40B928DED706}" dt="2021-10-23T04:46:11.195" v="10173" actId="20577"/>
          <ac:graphicFrameMkLst>
            <pc:docMk/>
            <pc:sldMk cId="3539127185" sldId="618"/>
            <ac:graphicFrameMk id="6" creationId="{B5436E92-3ED7-4379-9835-26C0C43F0EF1}"/>
          </ac:graphicFrameMkLst>
        </pc:graphicFrameChg>
      </pc:sldChg>
      <pc:sldChg chg="modSp add mod">
        <pc:chgData name="Sébastien WEYKMANS" userId="b521cd83-5c54-4ff9-8af4-f98e74ba75ff" providerId="ADAL" clId="{A06B7E9B-5847-4E43-AF55-40B928DED706}" dt="2021-11-11T09:02:52.724" v="10379" actId="20577"/>
        <pc:sldMkLst>
          <pc:docMk/>
          <pc:sldMk cId="1754983824" sldId="619"/>
        </pc:sldMkLst>
        <pc:spChg chg="mod">
          <ac:chgData name="Sébastien WEYKMANS" userId="b521cd83-5c54-4ff9-8af4-f98e74ba75ff" providerId="ADAL" clId="{A06B7E9B-5847-4E43-AF55-40B928DED706}" dt="2021-11-11T09:02:52.724" v="10379" actId="20577"/>
          <ac:spMkLst>
            <pc:docMk/>
            <pc:sldMk cId="1754983824" sldId="619"/>
            <ac:spMk id="15" creationId="{C4E43797-CA55-47AD-9D17-EA82DCBF42C6}"/>
          </ac:spMkLst>
        </pc:spChg>
        <pc:spChg chg="mod">
          <ac:chgData name="Sébastien WEYKMANS" userId="b521cd83-5c54-4ff9-8af4-f98e74ba75ff" providerId="ADAL" clId="{A06B7E9B-5847-4E43-AF55-40B928DED706}" dt="2021-11-11T09:01:57.537" v="10352"/>
          <ac:spMkLst>
            <pc:docMk/>
            <pc:sldMk cId="1754983824" sldId="619"/>
            <ac:spMk id="16" creationId="{B28F2741-BDE0-4753-B3A2-68D241AD1104}"/>
          </ac:spMkLst>
        </pc:spChg>
      </pc:sldChg>
      <pc:sldChg chg="delSp add del setBg delDesignElem">
        <pc:chgData name="Sébastien WEYKMANS" userId="b521cd83-5c54-4ff9-8af4-f98e74ba75ff" providerId="ADAL" clId="{A06B7E9B-5847-4E43-AF55-40B928DED706}" dt="2021-10-19T07:39:11.746" v="9876" actId="2696"/>
        <pc:sldMkLst>
          <pc:docMk/>
          <pc:sldMk cId="1822358965" sldId="619"/>
        </pc:sldMkLst>
        <pc:spChg chg="del">
          <ac:chgData name="Sébastien WEYKMANS" userId="b521cd83-5c54-4ff9-8af4-f98e74ba75ff" providerId="ADAL" clId="{A06B7E9B-5847-4E43-AF55-40B928DED706}" dt="2021-10-19T07:39:06.683" v="9875"/>
          <ac:spMkLst>
            <pc:docMk/>
            <pc:sldMk cId="1822358965" sldId="619"/>
            <ac:spMk id="19" creationId="{73C09592-2DB2-47C0-A5CB-BD39288D13E8}"/>
          </ac:spMkLst>
        </pc:spChg>
        <pc:spChg chg="del">
          <ac:chgData name="Sébastien WEYKMANS" userId="b521cd83-5c54-4ff9-8af4-f98e74ba75ff" providerId="ADAL" clId="{A06B7E9B-5847-4E43-AF55-40B928DED706}" dt="2021-10-19T07:39:06.683" v="9875"/>
          <ac:spMkLst>
            <pc:docMk/>
            <pc:sldMk cId="1822358965" sldId="619"/>
            <ac:spMk id="20" creationId="{1485FFDC-0CAD-450C-A1F1-75E392CC81DC}"/>
          </ac:spMkLst>
        </pc:spChg>
        <pc:spChg chg="del">
          <ac:chgData name="Sébastien WEYKMANS" userId="b521cd83-5c54-4ff9-8af4-f98e74ba75ff" providerId="ADAL" clId="{A06B7E9B-5847-4E43-AF55-40B928DED706}" dt="2021-10-19T07:39:06.683" v="9875"/>
          <ac:spMkLst>
            <pc:docMk/>
            <pc:sldMk cId="1822358965" sldId="619"/>
            <ac:spMk id="22" creationId="{B1FA2BC7-3F19-4E1C-B3D1-19995D9F6F4E}"/>
          </ac:spMkLst>
        </pc:spChg>
        <pc:picChg chg="del">
          <ac:chgData name="Sébastien WEYKMANS" userId="b521cd83-5c54-4ff9-8af4-f98e74ba75ff" providerId="ADAL" clId="{A06B7E9B-5847-4E43-AF55-40B928DED706}" dt="2021-10-19T07:39:06.683" v="9875"/>
          <ac:picMkLst>
            <pc:docMk/>
            <pc:sldMk cId="1822358965" sldId="619"/>
            <ac:picMk id="21" creationId="{F9672BDB-4ABD-40E5-A8B8-F7340E3BD8D5}"/>
          </ac:picMkLst>
        </pc:picChg>
        <pc:picChg chg="del">
          <ac:chgData name="Sébastien WEYKMANS" userId="b521cd83-5c54-4ff9-8af4-f98e74ba75ff" providerId="ADAL" clId="{A06B7E9B-5847-4E43-AF55-40B928DED706}" dt="2021-10-19T07:39:06.683" v="9875"/>
          <ac:picMkLst>
            <pc:docMk/>
            <pc:sldMk cId="1822358965" sldId="619"/>
            <ac:picMk id="23" creationId="{62FF40B5-1E36-4442-8D28-D1AA571AD2EB}"/>
          </ac:picMkLst>
        </pc:picChg>
      </pc:sldChg>
      <pc:sldChg chg="add del">
        <pc:chgData name="Sébastien WEYKMANS" userId="b521cd83-5c54-4ff9-8af4-f98e74ba75ff" providerId="ADAL" clId="{A06B7E9B-5847-4E43-AF55-40B928DED706}" dt="2021-10-19T08:34:14.188" v="9878" actId="2696"/>
        <pc:sldMkLst>
          <pc:docMk/>
          <pc:sldMk cId="2379413117" sldId="619"/>
        </pc:sldMkLst>
      </pc:sldChg>
      <pc:sldChg chg="addSp delSp new del mod modClrScheme modShow chgLayout">
        <pc:chgData name="Sébastien WEYKMANS" userId="b521cd83-5c54-4ff9-8af4-f98e74ba75ff" providerId="ADAL" clId="{A06B7E9B-5847-4E43-AF55-40B928DED706}" dt="2021-10-29T14:37:07.465" v="10343" actId="47"/>
        <pc:sldMkLst>
          <pc:docMk/>
          <pc:sldMk cId="4169630288" sldId="619"/>
        </pc:sldMkLst>
        <pc:spChg chg="del">
          <ac:chgData name="Sébastien WEYKMANS" userId="b521cd83-5c54-4ff9-8af4-f98e74ba75ff" providerId="ADAL" clId="{A06B7E9B-5847-4E43-AF55-40B928DED706}" dt="2021-10-26T05:56:46.735" v="10236" actId="700"/>
          <ac:spMkLst>
            <pc:docMk/>
            <pc:sldMk cId="4169630288" sldId="619"/>
            <ac:spMk id="2" creationId="{A1D3FAC1-26D0-41EB-BA81-04A934D6845A}"/>
          </ac:spMkLst>
        </pc:spChg>
        <pc:spChg chg="del">
          <ac:chgData name="Sébastien WEYKMANS" userId="b521cd83-5c54-4ff9-8af4-f98e74ba75ff" providerId="ADAL" clId="{A06B7E9B-5847-4E43-AF55-40B928DED706}" dt="2021-10-26T05:56:46.735" v="10236" actId="700"/>
          <ac:spMkLst>
            <pc:docMk/>
            <pc:sldMk cId="4169630288" sldId="619"/>
            <ac:spMk id="3" creationId="{8BACE102-CF8C-4181-95AF-B5C91672C6CA}"/>
          </ac:spMkLst>
        </pc:spChg>
        <pc:picChg chg="add">
          <ac:chgData name="Sébastien WEYKMANS" userId="b521cd83-5c54-4ff9-8af4-f98e74ba75ff" providerId="ADAL" clId="{A06B7E9B-5847-4E43-AF55-40B928DED706}" dt="2021-10-26T05:57:05.827" v="10237" actId="22"/>
          <ac:picMkLst>
            <pc:docMk/>
            <pc:sldMk cId="4169630288" sldId="619"/>
            <ac:picMk id="5" creationId="{3B5DE525-2F1D-4431-8994-DC460851A72A}"/>
          </ac:picMkLst>
        </pc:picChg>
      </pc:sldChg>
      <pc:sldChg chg="addSp delSp modSp new del mod modClrScheme chgLayout">
        <pc:chgData name="Sébastien WEYKMANS" userId="b521cd83-5c54-4ff9-8af4-f98e74ba75ff" providerId="ADAL" clId="{A06B7E9B-5847-4E43-AF55-40B928DED706}" dt="2021-10-29T14:37:06.355" v="10342" actId="47"/>
        <pc:sldMkLst>
          <pc:docMk/>
          <pc:sldMk cId="2684664657" sldId="620"/>
        </pc:sldMkLst>
        <pc:spChg chg="del">
          <ac:chgData name="Sébastien WEYKMANS" userId="b521cd83-5c54-4ff9-8af4-f98e74ba75ff" providerId="ADAL" clId="{A06B7E9B-5847-4E43-AF55-40B928DED706}" dt="2021-10-28T12:36:44.136" v="10295" actId="700"/>
          <ac:spMkLst>
            <pc:docMk/>
            <pc:sldMk cId="2684664657" sldId="620"/>
            <ac:spMk id="2" creationId="{F0F92C68-A6B4-40E1-8B15-EA02E71D21C3}"/>
          </ac:spMkLst>
        </pc:spChg>
        <pc:spChg chg="del">
          <ac:chgData name="Sébastien WEYKMANS" userId="b521cd83-5c54-4ff9-8af4-f98e74ba75ff" providerId="ADAL" clId="{A06B7E9B-5847-4E43-AF55-40B928DED706}" dt="2021-10-28T12:36:44.136" v="10295" actId="700"/>
          <ac:spMkLst>
            <pc:docMk/>
            <pc:sldMk cId="2684664657" sldId="620"/>
            <ac:spMk id="3" creationId="{ABA0178F-125F-44AE-8A24-1E958BB8B664}"/>
          </ac:spMkLst>
        </pc:spChg>
        <pc:spChg chg="add mod">
          <ac:chgData name="Sébastien WEYKMANS" userId="b521cd83-5c54-4ff9-8af4-f98e74ba75ff" providerId="ADAL" clId="{A06B7E9B-5847-4E43-AF55-40B928DED706}" dt="2021-10-28T12:41:38.611" v="10324" actId="20577"/>
          <ac:spMkLst>
            <pc:docMk/>
            <pc:sldMk cId="2684664657" sldId="620"/>
            <ac:spMk id="5" creationId="{97669C0B-B294-4E2C-BED1-7A7CEF0BFDB6}"/>
          </ac:spMkLst>
        </pc:spChg>
        <pc:picChg chg="add mod">
          <ac:chgData name="Sébastien WEYKMANS" userId="b521cd83-5c54-4ff9-8af4-f98e74ba75ff" providerId="ADAL" clId="{A06B7E9B-5847-4E43-AF55-40B928DED706}" dt="2021-10-28T12:39:45.268" v="10305" actId="1076"/>
          <ac:picMkLst>
            <pc:docMk/>
            <pc:sldMk cId="2684664657" sldId="620"/>
            <ac:picMk id="4" creationId="{69E30C4B-4E87-4B31-9E98-44484B771CD4}"/>
          </ac:picMkLst>
        </pc:picChg>
      </pc:sldChg>
      <pc:sldChg chg="add del">
        <pc:chgData name="Sébastien WEYKMANS" userId="b521cd83-5c54-4ff9-8af4-f98e74ba75ff" providerId="ADAL" clId="{A06B7E9B-5847-4E43-AF55-40B928DED706}" dt="2021-11-11T09:02:16.263" v="10355" actId="47"/>
        <pc:sldMkLst>
          <pc:docMk/>
          <pc:sldMk cId="4142589066" sldId="620"/>
        </pc:sldMkLst>
      </pc:sldChg>
      <pc:sldChg chg="add del">
        <pc:chgData name="Sébastien WEYKMANS" userId="b521cd83-5c54-4ff9-8af4-f98e74ba75ff" providerId="ADAL" clId="{A06B7E9B-5847-4E43-AF55-40B928DED706}" dt="2021-11-11T09:02:20.457" v="10356" actId="47"/>
        <pc:sldMkLst>
          <pc:docMk/>
          <pc:sldMk cId="1315330178" sldId="621"/>
        </pc:sldMkLst>
      </pc:sldChg>
      <pc:sldChg chg="add del">
        <pc:chgData name="Sébastien WEYKMANS" userId="b521cd83-5c54-4ff9-8af4-f98e74ba75ff" providerId="ADAL" clId="{A06B7E9B-5847-4E43-AF55-40B928DED706}" dt="2021-11-11T09:01:43.284" v="10351" actId="47"/>
        <pc:sldMkLst>
          <pc:docMk/>
          <pc:sldMk cId="3924016375" sldId="621"/>
        </pc:sldMkLst>
      </pc:sldChg>
      <pc:sldChg chg="add">
        <pc:chgData name="Sébastien WEYKMANS" userId="b521cd83-5c54-4ff9-8af4-f98e74ba75ff" providerId="ADAL" clId="{A06B7E9B-5847-4E43-AF55-40B928DED706}" dt="2021-11-26T05:32:20.241" v="10802"/>
        <pc:sldMkLst>
          <pc:docMk/>
          <pc:sldMk cId="2486109070" sldId="634"/>
        </pc:sldMkLst>
      </pc:sldChg>
      <pc:sldChg chg="addSp delSp modSp new del mod modClrScheme chgLayout">
        <pc:chgData name="Sébastien WEYKMANS" userId="b521cd83-5c54-4ff9-8af4-f98e74ba75ff" providerId="ADAL" clId="{A06B7E9B-5847-4E43-AF55-40B928DED706}" dt="2021-11-26T17:48:08.727" v="10862" actId="2696"/>
        <pc:sldMkLst>
          <pc:docMk/>
          <pc:sldMk cId="812632293" sldId="635"/>
        </pc:sldMkLst>
        <pc:spChg chg="del">
          <ac:chgData name="Sébastien WEYKMANS" userId="b521cd83-5c54-4ff9-8af4-f98e74ba75ff" providerId="ADAL" clId="{A06B7E9B-5847-4E43-AF55-40B928DED706}" dt="2021-11-26T12:12:51.947" v="10858" actId="700"/>
          <ac:spMkLst>
            <pc:docMk/>
            <pc:sldMk cId="812632293" sldId="635"/>
            <ac:spMk id="2" creationId="{242B8ADF-EBD1-4079-AB10-BA36E8492D09}"/>
          </ac:spMkLst>
        </pc:spChg>
        <pc:spChg chg="del">
          <ac:chgData name="Sébastien WEYKMANS" userId="b521cd83-5c54-4ff9-8af4-f98e74ba75ff" providerId="ADAL" clId="{A06B7E9B-5847-4E43-AF55-40B928DED706}" dt="2021-11-26T12:12:42.958" v="10857"/>
          <ac:spMkLst>
            <pc:docMk/>
            <pc:sldMk cId="812632293" sldId="635"/>
            <ac:spMk id="3" creationId="{5D5E5EA0-B677-4036-A75A-CE1F4E25AE28}"/>
          </ac:spMkLst>
        </pc:spChg>
        <pc:picChg chg="add mod ord">
          <ac:chgData name="Sébastien WEYKMANS" userId="b521cd83-5c54-4ff9-8af4-f98e74ba75ff" providerId="ADAL" clId="{A06B7E9B-5847-4E43-AF55-40B928DED706}" dt="2021-11-26T12:13:03.029" v="10861" actId="1076"/>
          <ac:picMkLst>
            <pc:docMk/>
            <pc:sldMk cId="812632293" sldId="635"/>
            <ac:picMk id="4" creationId="{95890FA1-34EF-4DE4-A588-BB64472D1A2F}"/>
          </ac:picMkLst>
        </pc:picChg>
      </pc:sldChg>
      <pc:sldMasterChg chg="add addSldLayout">
        <pc:chgData name="Sébastien WEYKMANS" userId="b521cd83-5c54-4ff9-8af4-f98e74ba75ff" providerId="ADAL" clId="{A06B7E9B-5847-4E43-AF55-40B928DED706}" dt="2021-11-11T09:01:20.799" v="10344" actId="27028"/>
        <pc:sldMasterMkLst>
          <pc:docMk/>
          <pc:sldMasterMk cId="2985342991" sldId="2147484103"/>
        </pc:sldMasterMkLst>
        <pc:sldLayoutChg chg="add">
          <pc:chgData name="Sébastien WEYKMANS" userId="b521cd83-5c54-4ff9-8af4-f98e74ba75ff" providerId="ADAL" clId="{A06B7E9B-5847-4E43-AF55-40B928DED706}" dt="2021-11-11T09:01:20.799" v="10344" actId="27028"/>
          <pc:sldLayoutMkLst>
            <pc:docMk/>
            <pc:sldMasterMk cId="2985342991" sldId="2147484103"/>
            <pc:sldLayoutMk cId="2992124639" sldId="2147484104"/>
          </pc:sldLayoutMkLst>
        </pc:sldLayoutChg>
      </pc:sldMasterChg>
    </pc:docChg>
  </pc:docChgLst>
  <pc:docChgLst>
    <pc:chgData name="Sébastien WEYKMANS" userId="b521cd83-5c54-4ff9-8af4-f98e74ba75ff" providerId="ADAL" clId="{1953A929-5D8F-4A1E-B242-B8FCFC2D98FA}"/>
    <pc:docChg chg="undo custSel addSld delSld modSld">
      <pc:chgData name="Sébastien WEYKMANS" userId="b521cd83-5c54-4ff9-8af4-f98e74ba75ff" providerId="ADAL" clId="{1953A929-5D8F-4A1E-B242-B8FCFC2D98FA}" dt="2021-11-28T19:28:59.870" v="105" actId="20577"/>
      <pc:docMkLst>
        <pc:docMk/>
      </pc:docMkLst>
      <pc:sldChg chg="del">
        <pc:chgData name="Sébastien WEYKMANS" userId="b521cd83-5c54-4ff9-8af4-f98e74ba75ff" providerId="ADAL" clId="{1953A929-5D8F-4A1E-B242-B8FCFC2D98FA}" dt="2021-11-28T17:29:51.454" v="9" actId="47"/>
        <pc:sldMkLst>
          <pc:docMk/>
          <pc:sldMk cId="3403511893" sldId="263"/>
        </pc:sldMkLst>
      </pc:sldChg>
      <pc:sldChg chg="del">
        <pc:chgData name="Sébastien WEYKMANS" userId="b521cd83-5c54-4ff9-8af4-f98e74ba75ff" providerId="ADAL" clId="{1953A929-5D8F-4A1E-B242-B8FCFC2D98FA}" dt="2021-11-28T17:29:52.581" v="12" actId="47"/>
        <pc:sldMkLst>
          <pc:docMk/>
          <pc:sldMk cId="522864824" sldId="271"/>
        </pc:sldMkLst>
      </pc:sldChg>
      <pc:sldChg chg="del">
        <pc:chgData name="Sébastien WEYKMANS" userId="b521cd83-5c54-4ff9-8af4-f98e74ba75ff" providerId="ADAL" clId="{1953A929-5D8F-4A1E-B242-B8FCFC2D98FA}" dt="2021-11-28T17:29:55.429" v="20" actId="47"/>
        <pc:sldMkLst>
          <pc:docMk/>
          <pc:sldMk cId="662539901" sldId="289"/>
        </pc:sldMkLst>
      </pc:sldChg>
      <pc:sldChg chg="del">
        <pc:chgData name="Sébastien WEYKMANS" userId="b521cd83-5c54-4ff9-8af4-f98e74ba75ff" providerId="ADAL" clId="{1953A929-5D8F-4A1E-B242-B8FCFC2D98FA}" dt="2021-11-28T17:29:57.828" v="25" actId="47"/>
        <pc:sldMkLst>
          <pc:docMk/>
          <pc:sldMk cId="361834693" sldId="339"/>
        </pc:sldMkLst>
      </pc:sldChg>
      <pc:sldChg chg="del">
        <pc:chgData name="Sébastien WEYKMANS" userId="b521cd83-5c54-4ff9-8af4-f98e74ba75ff" providerId="ADAL" clId="{1953A929-5D8F-4A1E-B242-B8FCFC2D98FA}" dt="2021-11-28T17:29:57.090" v="24" actId="47"/>
        <pc:sldMkLst>
          <pc:docMk/>
          <pc:sldMk cId="2137827246" sldId="340"/>
        </pc:sldMkLst>
      </pc:sldChg>
      <pc:sldChg chg="del">
        <pc:chgData name="Sébastien WEYKMANS" userId="b521cd83-5c54-4ff9-8af4-f98e74ba75ff" providerId="ADAL" clId="{1953A929-5D8F-4A1E-B242-B8FCFC2D98FA}" dt="2021-11-28T17:30:01.382" v="31" actId="47"/>
        <pc:sldMkLst>
          <pc:docMk/>
          <pc:sldMk cId="3295385126" sldId="344"/>
        </pc:sldMkLst>
      </pc:sldChg>
      <pc:sldChg chg="del">
        <pc:chgData name="Sébastien WEYKMANS" userId="b521cd83-5c54-4ff9-8af4-f98e74ba75ff" providerId="ADAL" clId="{1953A929-5D8F-4A1E-B242-B8FCFC2D98FA}" dt="2021-11-28T17:30:03.953" v="37" actId="47"/>
        <pc:sldMkLst>
          <pc:docMk/>
          <pc:sldMk cId="1403577330" sldId="347"/>
        </pc:sldMkLst>
      </pc:sldChg>
      <pc:sldChg chg="del">
        <pc:chgData name="Sébastien WEYKMANS" userId="b521cd83-5c54-4ff9-8af4-f98e74ba75ff" providerId="ADAL" clId="{1953A929-5D8F-4A1E-B242-B8FCFC2D98FA}" dt="2021-11-28T17:30:06.350" v="44" actId="47"/>
        <pc:sldMkLst>
          <pc:docMk/>
          <pc:sldMk cId="3278378273" sldId="351"/>
        </pc:sldMkLst>
      </pc:sldChg>
      <pc:sldChg chg="del">
        <pc:chgData name="Sébastien WEYKMANS" userId="b521cd83-5c54-4ff9-8af4-f98e74ba75ff" providerId="ADAL" clId="{1953A929-5D8F-4A1E-B242-B8FCFC2D98FA}" dt="2021-11-28T17:30:39.709" v="57" actId="47"/>
        <pc:sldMkLst>
          <pc:docMk/>
          <pc:sldMk cId="3770208641" sldId="365"/>
        </pc:sldMkLst>
      </pc:sldChg>
      <pc:sldChg chg="del">
        <pc:chgData name="Sébastien WEYKMANS" userId="b521cd83-5c54-4ff9-8af4-f98e74ba75ff" providerId="ADAL" clId="{1953A929-5D8F-4A1E-B242-B8FCFC2D98FA}" dt="2021-11-28T17:30:05.220" v="41" actId="47"/>
        <pc:sldMkLst>
          <pc:docMk/>
          <pc:sldMk cId="1064547773" sldId="380"/>
        </pc:sldMkLst>
      </pc:sldChg>
      <pc:sldChg chg="del">
        <pc:chgData name="Sébastien WEYKMANS" userId="b521cd83-5c54-4ff9-8af4-f98e74ba75ff" providerId="ADAL" clId="{1953A929-5D8F-4A1E-B242-B8FCFC2D98FA}" dt="2021-11-28T17:29:58.302" v="26" actId="47"/>
        <pc:sldMkLst>
          <pc:docMk/>
          <pc:sldMk cId="3833578480" sldId="387"/>
        </pc:sldMkLst>
      </pc:sldChg>
      <pc:sldChg chg="del">
        <pc:chgData name="Sébastien WEYKMANS" userId="b521cd83-5c54-4ff9-8af4-f98e74ba75ff" providerId="ADAL" clId="{1953A929-5D8F-4A1E-B242-B8FCFC2D98FA}" dt="2021-11-28T17:30:04.210" v="38" actId="47"/>
        <pc:sldMkLst>
          <pc:docMk/>
          <pc:sldMk cId="3381991389" sldId="388"/>
        </pc:sldMkLst>
      </pc:sldChg>
      <pc:sldChg chg="del">
        <pc:chgData name="Sébastien WEYKMANS" userId="b521cd83-5c54-4ff9-8af4-f98e74ba75ff" providerId="ADAL" clId="{1953A929-5D8F-4A1E-B242-B8FCFC2D98FA}" dt="2021-11-28T17:30:38.663" v="55" actId="47"/>
        <pc:sldMkLst>
          <pc:docMk/>
          <pc:sldMk cId="830157489" sldId="406"/>
        </pc:sldMkLst>
      </pc:sldChg>
      <pc:sldChg chg="del">
        <pc:chgData name="Sébastien WEYKMANS" userId="b521cd83-5c54-4ff9-8af4-f98e74ba75ff" providerId="ADAL" clId="{1953A929-5D8F-4A1E-B242-B8FCFC2D98FA}" dt="2021-11-28T17:30:36.192" v="51" actId="47"/>
        <pc:sldMkLst>
          <pc:docMk/>
          <pc:sldMk cId="2378676230" sldId="428"/>
        </pc:sldMkLst>
      </pc:sldChg>
      <pc:sldChg chg="del">
        <pc:chgData name="Sébastien WEYKMANS" userId="b521cd83-5c54-4ff9-8af4-f98e74ba75ff" providerId="ADAL" clId="{1953A929-5D8F-4A1E-B242-B8FCFC2D98FA}" dt="2021-11-28T17:29:52.886" v="14" actId="47"/>
        <pc:sldMkLst>
          <pc:docMk/>
          <pc:sldMk cId="3088844479" sldId="434"/>
        </pc:sldMkLst>
      </pc:sldChg>
      <pc:sldChg chg="del">
        <pc:chgData name="Sébastien WEYKMANS" userId="b521cd83-5c54-4ff9-8af4-f98e74ba75ff" providerId="ADAL" clId="{1953A929-5D8F-4A1E-B242-B8FCFC2D98FA}" dt="2021-11-28T17:29:52.602" v="13" actId="47"/>
        <pc:sldMkLst>
          <pc:docMk/>
          <pc:sldMk cId="76967874" sldId="435"/>
        </pc:sldMkLst>
      </pc:sldChg>
      <pc:sldChg chg="del">
        <pc:chgData name="Sébastien WEYKMANS" userId="b521cd83-5c54-4ff9-8af4-f98e74ba75ff" providerId="ADAL" clId="{1953A929-5D8F-4A1E-B242-B8FCFC2D98FA}" dt="2021-11-28T17:29:49.116" v="1" actId="47"/>
        <pc:sldMkLst>
          <pc:docMk/>
          <pc:sldMk cId="1008114748" sldId="438"/>
        </pc:sldMkLst>
      </pc:sldChg>
      <pc:sldChg chg="del">
        <pc:chgData name="Sébastien WEYKMANS" userId="b521cd83-5c54-4ff9-8af4-f98e74ba75ff" providerId="ADAL" clId="{1953A929-5D8F-4A1E-B242-B8FCFC2D98FA}" dt="2021-11-28T17:29:49.508" v="2" actId="47"/>
        <pc:sldMkLst>
          <pc:docMk/>
          <pc:sldMk cId="3397622994" sldId="439"/>
        </pc:sldMkLst>
      </pc:sldChg>
      <pc:sldChg chg="del">
        <pc:chgData name="Sébastien WEYKMANS" userId="b521cd83-5c54-4ff9-8af4-f98e74ba75ff" providerId="ADAL" clId="{1953A929-5D8F-4A1E-B242-B8FCFC2D98FA}" dt="2021-11-28T17:30:39.159" v="56" actId="47"/>
        <pc:sldMkLst>
          <pc:docMk/>
          <pc:sldMk cId="3456506942" sldId="452"/>
        </pc:sldMkLst>
      </pc:sldChg>
      <pc:sldChg chg="del">
        <pc:chgData name="Sébastien WEYKMANS" userId="b521cd83-5c54-4ff9-8af4-f98e74ba75ff" providerId="ADAL" clId="{1953A929-5D8F-4A1E-B242-B8FCFC2D98FA}" dt="2021-11-28T17:30:02.276" v="33" actId="47"/>
        <pc:sldMkLst>
          <pc:docMk/>
          <pc:sldMk cId="1783431530" sldId="471"/>
        </pc:sldMkLst>
      </pc:sldChg>
      <pc:sldChg chg="del">
        <pc:chgData name="Sébastien WEYKMANS" userId="b521cd83-5c54-4ff9-8af4-f98e74ba75ff" providerId="ADAL" clId="{1953A929-5D8F-4A1E-B242-B8FCFC2D98FA}" dt="2021-11-28T17:30:43.867" v="67" actId="47"/>
        <pc:sldMkLst>
          <pc:docMk/>
          <pc:sldMk cId="3731645167" sldId="474"/>
        </pc:sldMkLst>
      </pc:sldChg>
      <pc:sldChg chg="del">
        <pc:chgData name="Sébastien WEYKMANS" userId="b521cd83-5c54-4ff9-8af4-f98e74ba75ff" providerId="ADAL" clId="{1953A929-5D8F-4A1E-B242-B8FCFC2D98FA}" dt="2021-11-28T17:30:44.308" v="68" actId="47"/>
        <pc:sldMkLst>
          <pc:docMk/>
          <pc:sldMk cId="2481978007" sldId="479"/>
        </pc:sldMkLst>
      </pc:sldChg>
      <pc:sldChg chg="del">
        <pc:chgData name="Sébastien WEYKMANS" userId="b521cd83-5c54-4ff9-8af4-f98e74ba75ff" providerId="ADAL" clId="{1953A929-5D8F-4A1E-B242-B8FCFC2D98FA}" dt="2021-11-28T17:30:40.161" v="58" actId="47"/>
        <pc:sldMkLst>
          <pc:docMk/>
          <pc:sldMk cId="1335891633" sldId="486"/>
        </pc:sldMkLst>
      </pc:sldChg>
      <pc:sldChg chg="del">
        <pc:chgData name="Sébastien WEYKMANS" userId="b521cd83-5c54-4ff9-8af4-f98e74ba75ff" providerId="ADAL" clId="{1953A929-5D8F-4A1E-B242-B8FCFC2D98FA}" dt="2021-11-28T17:30:43.393" v="66" actId="47"/>
        <pc:sldMkLst>
          <pc:docMk/>
          <pc:sldMk cId="1909783808" sldId="487"/>
        </pc:sldMkLst>
      </pc:sldChg>
      <pc:sldChg chg="del">
        <pc:chgData name="Sébastien WEYKMANS" userId="b521cd83-5c54-4ff9-8af4-f98e74ba75ff" providerId="ADAL" clId="{1953A929-5D8F-4A1E-B242-B8FCFC2D98FA}" dt="2021-11-28T17:30:41.513" v="61" actId="47"/>
        <pc:sldMkLst>
          <pc:docMk/>
          <pc:sldMk cId="46504001" sldId="501"/>
        </pc:sldMkLst>
      </pc:sldChg>
      <pc:sldChg chg="del">
        <pc:chgData name="Sébastien WEYKMANS" userId="b521cd83-5c54-4ff9-8af4-f98e74ba75ff" providerId="ADAL" clId="{1953A929-5D8F-4A1E-B242-B8FCFC2D98FA}" dt="2021-11-28T17:30:41.912" v="62" actId="47"/>
        <pc:sldMkLst>
          <pc:docMk/>
          <pc:sldMk cId="2836677010" sldId="502"/>
        </pc:sldMkLst>
      </pc:sldChg>
      <pc:sldChg chg="del">
        <pc:chgData name="Sébastien WEYKMANS" userId="b521cd83-5c54-4ff9-8af4-f98e74ba75ff" providerId="ADAL" clId="{1953A929-5D8F-4A1E-B242-B8FCFC2D98FA}" dt="2021-11-28T17:30:36.908" v="52" actId="47"/>
        <pc:sldMkLst>
          <pc:docMk/>
          <pc:sldMk cId="2912254035" sldId="503"/>
        </pc:sldMkLst>
      </pc:sldChg>
      <pc:sldChg chg="add del">
        <pc:chgData name="Sébastien WEYKMANS" userId="b521cd83-5c54-4ff9-8af4-f98e74ba75ff" providerId="ADAL" clId="{1953A929-5D8F-4A1E-B242-B8FCFC2D98FA}" dt="2021-11-28T17:30:12.773" v="48" actId="47"/>
        <pc:sldMkLst>
          <pc:docMk/>
          <pc:sldMk cId="3861951017" sldId="506"/>
        </pc:sldMkLst>
      </pc:sldChg>
      <pc:sldChg chg="del">
        <pc:chgData name="Sébastien WEYKMANS" userId="b521cd83-5c54-4ff9-8af4-f98e74ba75ff" providerId="ADAL" clId="{1953A929-5D8F-4A1E-B242-B8FCFC2D98FA}" dt="2021-11-28T17:30:00.857" v="30" actId="47"/>
        <pc:sldMkLst>
          <pc:docMk/>
          <pc:sldMk cId="1201887379" sldId="513"/>
        </pc:sldMkLst>
      </pc:sldChg>
      <pc:sldChg chg="del">
        <pc:chgData name="Sébastien WEYKMANS" userId="b521cd83-5c54-4ff9-8af4-f98e74ba75ff" providerId="ADAL" clId="{1953A929-5D8F-4A1E-B242-B8FCFC2D98FA}" dt="2021-11-28T17:29:53.630" v="16" actId="47"/>
        <pc:sldMkLst>
          <pc:docMk/>
          <pc:sldMk cId="1475361912" sldId="517"/>
        </pc:sldMkLst>
      </pc:sldChg>
      <pc:sldChg chg="del">
        <pc:chgData name="Sébastien WEYKMANS" userId="b521cd83-5c54-4ff9-8af4-f98e74ba75ff" providerId="ADAL" clId="{1953A929-5D8F-4A1E-B242-B8FCFC2D98FA}" dt="2021-11-28T17:29:53.952" v="17" actId="47"/>
        <pc:sldMkLst>
          <pc:docMk/>
          <pc:sldMk cId="3734822835" sldId="520"/>
        </pc:sldMkLst>
      </pc:sldChg>
      <pc:sldChg chg="del">
        <pc:chgData name="Sébastien WEYKMANS" userId="b521cd83-5c54-4ff9-8af4-f98e74ba75ff" providerId="ADAL" clId="{1953A929-5D8F-4A1E-B242-B8FCFC2D98FA}" dt="2021-11-28T17:29:54.920" v="19" actId="47"/>
        <pc:sldMkLst>
          <pc:docMk/>
          <pc:sldMk cId="4199629875" sldId="521"/>
        </pc:sldMkLst>
      </pc:sldChg>
      <pc:sldChg chg="del">
        <pc:chgData name="Sébastien WEYKMANS" userId="b521cd83-5c54-4ff9-8af4-f98e74ba75ff" providerId="ADAL" clId="{1953A929-5D8F-4A1E-B242-B8FCFC2D98FA}" dt="2021-11-28T17:30:45.204" v="70" actId="47"/>
        <pc:sldMkLst>
          <pc:docMk/>
          <pc:sldMk cId="2043491339" sldId="522"/>
        </pc:sldMkLst>
      </pc:sldChg>
      <pc:sldChg chg="del">
        <pc:chgData name="Sébastien WEYKMANS" userId="b521cd83-5c54-4ff9-8af4-f98e74ba75ff" providerId="ADAL" clId="{1953A929-5D8F-4A1E-B242-B8FCFC2D98FA}" dt="2021-11-28T17:29:55.986" v="21" actId="47"/>
        <pc:sldMkLst>
          <pc:docMk/>
          <pc:sldMk cId="2563900569" sldId="523"/>
        </pc:sldMkLst>
      </pc:sldChg>
      <pc:sldChg chg="del">
        <pc:chgData name="Sébastien WEYKMANS" userId="b521cd83-5c54-4ff9-8af4-f98e74ba75ff" providerId="ADAL" clId="{1953A929-5D8F-4A1E-B242-B8FCFC2D98FA}" dt="2021-11-28T17:29:51.756" v="10" actId="47"/>
        <pc:sldMkLst>
          <pc:docMk/>
          <pc:sldMk cId="2313963311" sldId="524"/>
        </pc:sldMkLst>
      </pc:sldChg>
      <pc:sldChg chg="del">
        <pc:chgData name="Sébastien WEYKMANS" userId="b521cd83-5c54-4ff9-8af4-f98e74ba75ff" providerId="ADAL" clId="{1953A929-5D8F-4A1E-B242-B8FCFC2D98FA}" dt="2021-11-28T17:29:54.322" v="18" actId="47"/>
        <pc:sldMkLst>
          <pc:docMk/>
          <pc:sldMk cId="2882235645" sldId="525"/>
        </pc:sldMkLst>
      </pc:sldChg>
      <pc:sldChg chg="del">
        <pc:chgData name="Sébastien WEYKMANS" userId="b521cd83-5c54-4ff9-8af4-f98e74ba75ff" providerId="ADAL" clId="{1953A929-5D8F-4A1E-B242-B8FCFC2D98FA}" dt="2021-11-28T17:29:56.462" v="22" actId="47"/>
        <pc:sldMkLst>
          <pc:docMk/>
          <pc:sldMk cId="3109153041" sldId="526"/>
        </pc:sldMkLst>
      </pc:sldChg>
      <pc:sldChg chg="del">
        <pc:chgData name="Sébastien WEYKMANS" userId="b521cd83-5c54-4ff9-8af4-f98e74ba75ff" providerId="ADAL" clId="{1953A929-5D8F-4A1E-B242-B8FCFC2D98FA}" dt="2021-11-28T17:30:05.606" v="42" actId="47"/>
        <pc:sldMkLst>
          <pc:docMk/>
          <pc:sldMk cId="4211152029" sldId="534"/>
        </pc:sldMkLst>
      </pc:sldChg>
      <pc:sldChg chg="del">
        <pc:chgData name="Sébastien WEYKMANS" userId="b521cd83-5c54-4ff9-8af4-f98e74ba75ff" providerId="ADAL" clId="{1953A929-5D8F-4A1E-B242-B8FCFC2D98FA}" dt="2021-11-28T17:30:04.539" v="39" actId="47"/>
        <pc:sldMkLst>
          <pc:docMk/>
          <pc:sldMk cId="786933702" sldId="535"/>
        </pc:sldMkLst>
      </pc:sldChg>
      <pc:sldChg chg="del">
        <pc:chgData name="Sébastien WEYKMANS" userId="b521cd83-5c54-4ff9-8af4-f98e74ba75ff" providerId="ADAL" clId="{1953A929-5D8F-4A1E-B242-B8FCFC2D98FA}" dt="2021-11-28T17:30:04.881" v="40" actId="47"/>
        <pc:sldMkLst>
          <pc:docMk/>
          <pc:sldMk cId="4250662567" sldId="536"/>
        </pc:sldMkLst>
      </pc:sldChg>
      <pc:sldChg chg="add del">
        <pc:chgData name="Sébastien WEYKMANS" userId="b521cd83-5c54-4ff9-8af4-f98e74ba75ff" providerId="ADAL" clId="{1953A929-5D8F-4A1E-B242-B8FCFC2D98FA}" dt="2021-11-28T17:30:14.975" v="49" actId="47"/>
        <pc:sldMkLst>
          <pc:docMk/>
          <pc:sldMk cId="2449241698" sldId="545"/>
        </pc:sldMkLst>
      </pc:sldChg>
      <pc:sldChg chg="del">
        <pc:chgData name="Sébastien WEYKMANS" userId="b521cd83-5c54-4ff9-8af4-f98e74ba75ff" providerId="ADAL" clId="{1953A929-5D8F-4A1E-B242-B8FCFC2D98FA}" dt="2021-11-28T17:30:38.215" v="54" actId="47"/>
        <pc:sldMkLst>
          <pc:docMk/>
          <pc:sldMk cId="3782901241" sldId="551"/>
        </pc:sldMkLst>
      </pc:sldChg>
      <pc:sldChg chg="del">
        <pc:chgData name="Sébastien WEYKMANS" userId="b521cd83-5c54-4ff9-8af4-f98e74ba75ff" providerId="ADAL" clId="{1953A929-5D8F-4A1E-B242-B8FCFC2D98FA}" dt="2021-11-28T17:30:37.670" v="53" actId="47"/>
        <pc:sldMkLst>
          <pc:docMk/>
          <pc:sldMk cId="1136671" sldId="552"/>
        </pc:sldMkLst>
      </pc:sldChg>
      <pc:sldChg chg="del">
        <pc:chgData name="Sébastien WEYKMANS" userId="b521cd83-5c54-4ff9-8af4-f98e74ba75ff" providerId="ADAL" clId="{1953A929-5D8F-4A1E-B242-B8FCFC2D98FA}" dt="2021-11-28T17:29:59.421" v="28" actId="47"/>
        <pc:sldMkLst>
          <pc:docMk/>
          <pc:sldMk cId="1601382278" sldId="554"/>
        </pc:sldMkLst>
      </pc:sldChg>
      <pc:sldChg chg="del">
        <pc:chgData name="Sébastien WEYKMANS" userId="b521cd83-5c54-4ff9-8af4-f98e74ba75ff" providerId="ADAL" clId="{1953A929-5D8F-4A1E-B242-B8FCFC2D98FA}" dt="2021-11-28T17:30:02.961" v="34" actId="47"/>
        <pc:sldMkLst>
          <pc:docMk/>
          <pc:sldMk cId="1730178517" sldId="556"/>
        </pc:sldMkLst>
      </pc:sldChg>
      <pc:sldChg chg="del">
        <pc:chgData name="Sébastien WEYKMANS" userId="b521cd83-5c54-4ff9-8af4-f98e74ba75ff" providerId="ADAL" clId="{1953A929-5D8F-4A1E-B242-B8FCFC2D98FA}" dt="2021-11-28T17:30:03.263" v="35" actId="47"/>
        <pc:sldMkLst>
          <pc:docMk/>
          <pc:sldMk cId="2543765047" sldId="558"/>
        </pc:sldMkLst>
      </pc:sldChg>
      <pc:sldChg chg="del">
        <pc:chgData name="Sébastien WEYKMANS" userId="b521cd83-5c54-4ff9-8af4-f98e74ba75ff" providerId="ADAL" clId="{1953A929-5D8F-4A1E-B242-B8FCFC2D98FA}" dt="2021-11-28T17:30:45.652" v="71" actId="47"/>
        <pc:sldMkLst>
          <pc:docMk/>
          <pc:sldMk cId="4162391946" sldId="560"/>
        </pc:sldMkLst>
      </pc:sldChg>
      <pc:sldChg chg="del">
        <pc:chgData name="Sébastien WEYKMANS" userId="b521cd83-5c54-4ff9-8af4-f98e74ba75ff" providerId="ADAL" clId="{1953A929-5D8F-4A1E-B242-B8FCFC2D98FA}" dt="2021-11-28T17:29:58.937" v="27" actId="47"/>
        <pc:sldMkLst>
          <pc:docMk/>
          <pc:sldMk cId="2594937230" sldId="561"/>
        </pc:sldMkLst>
      </pc:sldChg>
      <pc:sldChg chg="del">
        <pc:chgData name="Sébastien WEYKMANS" userId="b521cd83-5c54-4ff9-8af4-f98e74ba75ff" providerId="ADAL" clId="{1953A929-5D8F-4A1E-B242-B8FCFC2D98FA}" dt="2021-11-28T17:29:56.685" v="23" actId="47"/>
        <pc:sldMkLst>
          <pc:docMk/>
          <pc:sldMk cId="172194309" sldId="563"/>
        </pc:sldMkLst>
      </pc:sldChg>
      <pc:sldChg chg="del">
        <pc:chgData name="Sébastien WEYKMANS" userId="b521cd83-5c54-4ff9-8af4-f98e74ba75ff" providerId="ADAL" clId="{1953A929-5D8F-4A1E-B242-B8FCFC2D98FA}" dt="2021-11-28T17:29:52.564" v="11" actId="47"/>
        <pc:sldMkLst>
          <pc:docMk/>
          <pc:sldMk cId="2762092112" sldId="564"/>
        </pc:sldMkLst>
      </pc:sldChg>
      <pc:sldChg chg="del">
        <pc:chgData name="Sébastien WEYKMANS" userId="b521cd83-5c54-4ff9-8af4-f98e74ba75ff" providerId="ADAL" clId="{1953A929-5D8F-4A1E-B242-B8FCFC2D98FA}" dt="2021-11-28T17:29:53.288" v="15" actId="47"/>
        <pc:sldMkLst>
          <pc:docMk/>
          <pc:sldMk cId="377842273" sldId="566"/>
        </pc:sldMkLst>
      </pc:sldChg>
      <pc:sldChg chg="del">
        <pc:chgData name="Sébastien WEYKMANS" userId="b521cd83-5c54-4ff9-8af4-f98e74ba75ff" providerId="ADAL" clId="{1953A929-5D8F-4A1E-B242-B8FCFC2D98FA}" dt="2021-11-28T17:30:03.591" v="36" actId="47"/>
        <pc:sldMkLst>
          <pc:docMk/>
          <pc:sldMk cId="2018851204" sldId="569"/>
        </pc:sldMkLst>
      </pc:sldChg>
      <pc:sldChg chg="add del">
        <pc:chgData name="Sébastien WEYKMANS" userId="b521cd83-5c54-4ff9-8af4-f98e74ba75ff" providerId="ADAL" clId="{1953A929-5D8F-4A1E-B242-B8FCFC2D98FA}" dt="2021-11-28T17:30:16.369" v="50" actId="47"/>
        <pc:sldMkLst>
          <pc:docMk/>
          <pc:sldMk cId="2914631813" sldId="571"/>
        </pc:sldMkLst>
      </pc:sldChg>
      <pc:sldChg chg="del">
        <pc:chgData name="Sébastien WEYKMANS" userId="b521cd83-5c54-4ff9-8af4-f98e74ba75ff" providerId="ADAL" clId="{1953A929-5D8F-4A1E-B242-B8FCFC2D98FA}" dt="2021-11-28T17:30:05.901" v="43" actId="47"/>
        <pc:sldMkLst>
          <pc:docMk/>
          <pc:sldMk cId="369852052" sldId="573"/>
        </pc:sldMkLst>
      </pc:sldChg>
      <pc:sldChg chg="del">
        <pc:chgData name="Sébastien WEYKMANS" userId="b521cd83-5c54-4ff9-8af4-f98e74ba75ff" providerId="ADAL" clId="{1953A929-5D8F-4A1E-B242-B8FCFC2D98FA}" dt="2021-11-28T17:30:02.092" v="32" actId="47"/>
        <pc:sldMkLst>
          <pc:docMk/>
          <pc:sldMk cId="3117778276" sldId="574"/>
        </pc:sldMkLst>
      </pc:sldChg>
      <pc:sldChg chg="del">
        <pc:chgData name="Sébastien WEYKMANS" userId="b521cd83-5c54-4ff9-8af4-f98e74ba75ff" providerId="ADAL" clId="{1953A929-5D8F-4A1E-B242-B8FCFC2D98FA}" dt="2021-11-28T17:30:44.662" v="69" actId="47"/>
        <pc:sldMkLst>
          <pc:docMk/>
          <pc:sldMk cId="2707575473" sldId="575"/>
        </pc:sldMkLst>
      </pc:sldChg>
      <pc:sldChg chg="del">
        <pc:chgData name="Sébastien WEYKMANS" userId="b521cd83-5c54-4ff9-8af4-f98e74ba75ff" providerId="ADAL" clId="{1953A929-5D8F-4A1E-B242-B8FCFC2D98FA}" dt="2021-11-28T17:30:43.027" v="65" actId="47"/>
        <pc:sldMkLst>
          <pc:docMk/>
          <pc:sldMk cId="485690411" sldId="576"/>
        </pc:sldMkLst>
      </pc:sldChg>
      <pc:sldChg chg="del">
        <pc:chgData name="Sébastien WEYKMANS" userId="b521cd83-5c54-4ff9-8af4-f98e74ba75ff" providerId="ADAL" clId="{1953A929-5D8F-4A1E-B242-B8FCFC2D98FA}" dt="2021-11-28T17:30:00.187" v="29" actId="47"/>
        <pc:sldMkLst>
          <pc:docMk/>
          <pc:sldMk cId="691489677" sldId="578"/>
        </pc:sldMkLst>
      </pc:sldChg>
      <pc:sldChg chg="del">
        <pc:chgData name="Sébastien WEYKMANS" userId="b521cd83-5c54-4ff9-8af4-f98e74ba75ff" providerId="ADAL" clId="{1953A929-5D8F-4A1E-B242-B8FCFC2D98FA}" dt="2021-11-28T17:30:40.875" v="60" actId="47"/>
        <pc:sldMkLst>
          <pc:docMk/>
          <pc:sldMk cId="3855444202" sldId="580"/>
        </pc:sldMkLst>
      </pc:sldChg>
      <pc:sldChg chg="del">
        <pc:chgData name="Sébastien WEYKMANS" userId="b521cd83-5c54-4ff9-8af4-f98e74ba75ff" providerId="ADAL" clId="{1953A929-5D8F-4A1E-B242-B8FCFC2D98FA}" dt="2021-11-28T17:30:42.324" v="63" actId="47"/>
        <pc:sldMkLst>
          <pc:docMk/>
          <pc:sldMk cId="713888239" sldId="581"/>
        </pc:sldMkLst>
      </pc:sldChg>
      <pc:sldChg chg="del">
        <pc:chgData name="Sébastien WEYKMANS" userId="b521cd83-5c54-4ff9-8af4-f98e74ba75ff" providerId="ADAL" clId="{1953A929-5D8F-4A1E-B242-B8FCFC2D98FA}" dt="2021-11-28T17:30:42.656" v="64" actId="47"/>
        <pc:sldMkLst>
          <pc:docMk/>
          <pc:sldMk cId="1518442012" sldId="582"/>
        </pc:sldMkLst>
      </pc:sldChg>
      <pc:sldChg chg="del">
        <pc:chgData name="Sébastien WEYKMANS" userId="b521cd83-5c54-4ff9-8af4-f98e74ba75ff" providerId="ADAL" clId="{1953A929-5D8F-4A1E-B242-B8FCFC2D98FA}" dt="2021-11-28T17:30:40.535" v="59" actId="47"/>
        <pc:sldMkLst>
          <pc:docMk/>
          <pc:sldMk cId="293402820" sldId="589"/>
        </pc:sldMkLst>
      </pc:sldChg>
      <pc:sldChg chg="del">
        <pc:chgData name="Sébastien WEYKMANS" userId="b521cd83-5c54-4ff9-8af4-f98e74ba75ff" providerId="ADAL" clId="{1953A929-5D8F-4A1E-B242-B8FCFC2D98FA}" dt="2021-11-28T17:30:46.195" v="72" actId="47"/>
        <pc:sldMkLst>
          <pc:docMk/>
          <pc:sldMk cId="3918334561" sldId="611"/>
        </pc:sldMkLst>
      </pc:sldChg>
      <pc:sldChg chg="mod modShow">
        <pc:chgData name="Sébastien WEYKMANS" userId="b521cd83-5c54-4ff9-8af4-f98e74ba75ff" providerId="ADAL" clId="{1953A929-5D8F-4A1E-B242-B8FCFC2D98FA}" dt="2021-11-28T19:27:39.006" v="73" actId="729"/>
        <pc:sldMkLst>
          <pc:docMk/>
          <pc:sldMk cId="4018456866" sldId="613"/>
        </pc:sldMkLst>
      </pc:sldChg>
      <pc:sldChg chg="del">
        <pc:chgData name="Sébastien WEYKMANS" userId="b521cd83-5c54-4ff9-8af4-f98e74ba75ff" providerId="ADAL" clId="{1953A929-5D8F-4A1E-B242-B8FCFC2D98FA}" dt="2021-11-28T17:29:48.645" v="0" actId="47"/>
        <pc:sldMkLst>
          <pc:docMk/>
          <pc:sldMk cId="3539127185" sldId="618"/>
        </pc:sldMkLst>
      </pc:sldChg>
      <pc:sldChg chg="modSp mod">
        <pc:chgData name="Sébastien WEYKMANS" userId="b521cd83-5c54-4ff9-8af4-f98e74ba75ff" providerId="ADAL" clId="{1953A929-5D8F-4A1E-B242-B8FCFC2D98FA}" dt="2021-11-28T19:28:59.870" v="105" actId="20577"/>
        <pc:sldMkLst>
          <pc:docMk/>
          <pc:sldMk cId="1754983824" sldId="619"/>
        </pc:sldMkLst>
        <pc:spChg chg="mod">
          <ac:chgData name="Sébastien WEYKMANS" userId="b521cd83-5c54-4ff9-8af4-f98e74ba75ff" providerId="ADAL" clId="{1953A929-5D8F-4A1E-B242-B8FCFC2D98FA}" dt="2021-11-28T19:28:59.870" v="105" actId="20577"/>
          <ac:spMkLst>
            <pc:docMk/>
            <pc:sldMk cId="1754983824" sldId="619"/>
            <ac:spMk id="15" creationId="{C4E43797-CA55-47AD-9D17-EA82DCBF42C6}"/>
          </ac:spMkLst>
        </pc:spChg>
        <pc:spChg chg="mod">
          <ac:chgData name="Sébastien WEYKMANS" userId="b521cd83-5c54-4ff9-8af4-f98e74ba75ff" providerId="ADAL" clId="{1953A929-5D8F-4A1E-B242-B8FCFC2D98FA}" dt="2021-11-28T19:28:16.285" v="74" actId="6549"/>
          <ac:spMkLst>
            <pc:docMk/>
            <pc:sldMk cId="1754983824" sldId="619"/>
            <ac:spMk id="16" creationId="{B28F2741-BDE0-4753-B3A2-68D241AD1104}"/>
          </ac:spMkLst>
        </pc:spChg>
      </pc:sldChg>
      <pc:sldChg chg="del">
        <pc:chgData name="Sébastien WEYKMANS" userId="b521cd83-5c54-4ff9-8af4-f98e74ba75ff" providerId="ADAL" clId="{1953A929-5D8F-4A1E-B242-B8FCFC2D98FA}" dt="2021-11-28T17:29:49.832" v="3" actId="47"/>
        <pc:sldMkLst>
          <pc:docMk/>
          <pc:sldMk cId="829940921" sldId="620"/>
        </pc:sldMkLst>
      </pc:sldChg>
      <pc:sldChg chg="del">
        <pc:chgData name="Sébastien WEYKMANS" userId="b521cd83-5c54-4ff9-8af4-f98e74ba75ff" providerId="ADAL" clId="{1953A929-5D8F-4A1E-B242-B8FCFC2D98FA}" dt="2021-11-28T17:29:50.097" v="4" actId="47"/>
        <pc:sldMkLst>
          <pc:docMk/>
          <pc:sldMk cId="2832995355" sldId="621"/>
        </pc:sldMkLst>
      </pc:sldChg>
      <pc:sldChg chg="del">
        <pc:chgData name="Sébastien WEYKMANS" userId="b521cd83-5c54-4ff9-8af4-f98e74ba75ff" providerId="ADAL" clId="{1953A929-5D8F-4A1E-B242-B8FCFC2D98FA}" dt="2021-11-28T17:29:50.350" v="5" actId="47"/>
        <pc:sldMkLst>
          <pc:docMk/>
          <pc:sldMk cId="2375538720" sldId="629"/>
        </pc:sldMkLst>
      </pc:sldChg>
      <pc:sldChg chg="del">
        <pc:chgData name="Sébastien WEYKMANS" userId="b521cd83-5c54-4ff9-8af4-f98e74ba75ff" providerId="ADAL" clId="{1953A929-5D8F-4A1E-B242-B8FCFC2D98FA}" dt="2021-11-28T17:29:50.652" v="6" actId="47"/>
        <pc:sldMkLst>
          <pc:docMk/>
          <pc:sldMk cId="1984508377" sldId="631"/>
        </pc:sldMkLst>
      </pc:sldChg>
      <pc:sldChg chg="del">
        <pc:chgData name="Sébastien WEYKMANS" userId="b521cd83-5c54-4ff9-8af4-f98e74ba75ff" providerId="ADAL" clId="{1953A929-5D8F-4A1E-B242-B8FCFC2D98FA}" dt="2021-11-28T17:29:50.960" v="7" actId="47"/>
        <pc:sldMkLst>
          <pc:docMk/>
          <pc:sldMk cId="2359308372" sldId="632"/>
        </pc:sldMkLst>
      </pc:sldChg>
      <pc:sldChg chg="del">
        <pc:chgData name="Sébastien WEYKMANS" userId="b521cd83-5c54-4ff9-8af4-f98e74ba75ff" providerId="ADAL" clId="{1953A929-5D8F-4A1E-B242-B8FCFC2D98FA}" dt="2021-11-28T17:29:51.185" v="8" actId="47"/>
        <pc:sldMkLst>
          <pc:docMk/>
          <pc:sldMk cId="410730228" sldId="633"/>
        </pc:sldMkLst>
      </pc:sldChg>
    </pc:docChg>
  </pc:docChgLst>
  <pc:docChgLst>
    <pc:chgData name="Sébastien Weykmans" userId="b557df60-db66-4b96-99c6-fa6c19e6ceac" providerId="ADAL" clId="{2F1A16B4-DDFE-4E43-846F-FE975E373AD0}"/>
    <pc:docChg chg="modSld">
      <pc:chgData name="Sébastien Weykmans" userId="b557df60-db66-4b96-99c6-fa6c19e6ceac" providerId="ADAL" clId="{2F1A16B4-DDFE-4E43-846F-FE975E373AD0}" dt="2020-09-02T11:41:09.999" v="9" actId="20577"/>
      <pc:docMkLst>
        <pc:docMk/>
      </pc:docMkLst>
      <pc:sldChg chg="modSp mod">
        <pc:chgData name="Sébastien Weykmans" userId="b557df60-db66-4b96-99c6-fa6c19e6ceac" providerId="ADAL" clId="{2F1A16B4-DDFE-4E43-846F-FE975E373AD0}" dt="2020-09-02T11:41:09.999" v="9" actId="20577"/>
        <pc:sldMkLst>
          <pc:docMk/>
          <pc:sldMk cId="3044341358" sldId="461"/>
        </pc:sldMkLst>
        <pc:spChg chg="mod">
          <ac:chgData name="Sébastien Weykmans" userId="b557df60-db66-4b96-99c6-fa6c19e6ceac" providerId="ADAL" clId="{2F1A16B4-DDFE-4E43-846F-FE975E373AD0}" dt="2020-09-02T11:41:09.999" v="9" actId="20577"/>
          <ac:spMkLst>
            <pc:docMk/>
            <pc:sldMk cId="3044341358" sldId="461"/>
            <ac:spMk id="15" creationId="{C4E43797-CA55-47AD-9D17-EA82DCBF42C6}"/>
          </ac:spMkLst>
        </pc:spChg>
      </pc:sldChg>
    </pc:docChg>
  </pc:docChgLst>
  <pc:docChgLst>
    <pc:chgData name="Sébastien" userId="b557df60-db66-4b96-99c6-fa6c19e6ceac" providerId="ADAL" clId="{F0AD55CA-84D6-4410-8FDC-D3669C666B68}"/>
    <pc:docChg chg="undo custSel delSld modSld sldOrd">
      <pc:chgData name="Sébastien" userId="b557df60-db66-4b96-99c6-fa6c19e6ceac" providerId="ADAL" clId="{F0AD55CA-84D6-4410-8FDC-D3669C666B68}" dt="2020-10-01T13:11:27.484" v="640" actId="20577"/>
      <pc:docMkLst>
        <pc:docMk/>
      </pc:docMkLst>
      <pc:sldChg chg="mod modShow">
        <pc:chgData name="Sébastien" userId="b557df60-db66-4b96-99c6-fa6c19e6ceac" providerId="ADAL" clId="{F0AD55CA-84D6-4410-8FDC-D3669C666B68}" dt="2020-10-01T04:23:24.080" v="38" actId="729"/>
        <pc:sldMkLst>
          <pc:docMk/>
          <pc:sldMk cId="1653650368" sldId="323"/>
        </pc:sldMkLst>
      </pc:sldChg>
      <pc:sldChg chg="modSp mod">
        <pc:chgData name="Sébastien" userId="b557df60-db66-4b96-99c6-fa6c19e6ceac" providerId="ADAL" clId="{F0AD55CA-84D6-4410-8FDC-D3669C666B68}" dt="2020-10-01T04:25:38.876" v="86" actId="20577"/>
        <pc:sldMkLst>
          <pc:docMk/>
          <pc:sldMk cId="1694938642" sldId="368"/>
        </pc:sldMkLst>
        <pc:spChg chg="mod">
          <ac:chgData name="Sébastien" userId="b557df60-db66-4b96-99c6-fa6c19e6ceac" providerId="ADAL" clId="{F0AD55CA-84D6-4410-8FDC-D3669C666B68}" dt="2020-10-01T04:25:38.876" v="86" actId="20577"/>
          <ac:spMkLst>
            <pc:docMk/>
            <pc:sldMk cId="1694938642" sldId="368"/>
            <ac:spMk id="3" creationId="{2409F1C0-1DEE-4560-A7E0-496DAD0057B7}"/>
          </ac:spMkLst>
        </pc:spChg>
      </pc:sldChg>
      <pc:sldChg chg="mod modShow">
        <pc:chgData name="Sébastien" userId="b557df60-db66-4b96-99c6-fa6c19e6ceac" providerId="ADAL" clId="{F0AD55CA-84D6-4410-8FDC-D3669C666B68}" dt="2020-10-01T11:39:26.570" v="89" actId="729"/>
        <pc:sldMkLst>
          <pc:docMk/>
          <pc:sldMk cId="1064547773" sldId="380"/>
        </pc:sldMkLst>
      </pc:sldChg>
      <pc:sldChg chg="modSp ord">
        <pc:chgData name="Sébastien" userId="b557df60-db66-4b96-99c6-fa6c19e6ceac" providerId="ADAL" clId="{F0AD55CA-84D6-4410-8FDC-D3669C666B68}" dt="2020-10-01T04:24:28.608" v="53" actId="313"/>
        <pc:sldMkLst>
          <pc:docMk/>
          <pc:sldMk cId="2090842754" sldId="383"/>
        </pc:sldMkLst>
        <pc:spChg chg="mod">
          <ac:chgData name="Sébastien" userId="b557df60-db66-4b96-99c6-fa6c19e6ceac" providerId="ADAL" clId="{F0AD55CA-84D6-4410-8FDC-D3669C666B68}" dt="2020-10-01T04:24:28.608" v="53" actId="313"/>
          <ac:spMkLst>
            <pc:docMk/>
            <pc:sldMk cId="2090842754" sldId="383"/>
            <ac:spMk id="24" creationId="{D7ED9AF8-710B-4DAB-8E22-DDB2D65C538C}"/>
          </ac:spMkLst>
        </pc:spChg>
      </pc:sldChg>
      <pc:sldChg chg="modSp mod">
        <pc:chgData name="Sébastien" userId="b557df60-db66-4b96-99c6-fa6c19e6ceac" providerId="ADAL" clId="{F0AD55CA-84D6-4410-8FDC-D3669C666B68}" dt="2020-10-01T04:25:14.660" v="75" actId="6549"/>
        <pc:sldMkLst>
          <pc:docMk/>
          <pc:sldMk cId="3381991389" sldId="388"/>
        </pc:sldMkLst>
        <pc:spChg chg="mod">
          <ac:chgData name="Sébastien" userId="b557df60-db66-4b96-99c6-fa6c19e6ceac" providerId="ADAL" clId="{F0AD55CA-84D6-4410-8FDC-D3669C666B68}" dt="2020-10-01T04:25:14.660" v="75" actId="6549"/>
          <ac:spMkLst>
            <pc:docMk/>
            <pc:sldMk cId="3381991389" sldId="388"/>
            <ac:spMk id="3" creationId="{2409F1C0-1DEE-4560-A7E0-496DAD0057B7}"/>
          </ac:spMkLst>
        </pc:spChg>
      </pc:sldChg>
      <pc:sldChg chg="del">
        <pc:chgData name="Sébastien" userId="b557df60-db66-4b96-99c6-fa6c19e6ceac" providerId="ADAL" clId="{F0AD55CA-84D6-4410-8FDC-D3669C666B68}" dt="2020-10-01T04:20:28.999" v="37" actId="47"/>
        <pc:sldMkLst>
          <pc:docMk/>
          <pc:sldMk cId="3665144907" sldId="433"/>
        </pc:sldMkLst>
      </pc:sldChg>
      <pc:sldChg chg="modSp mod">
        <pc:chgData name="Sébastien" userId="b557df60-db66-4b96-99c6-fa6c19e6ceac" providerId="ADAL" clId="{F0AD55CA-84D6-4410-8FDC-D3669C666B68}" dt="2020-10-01T04:16:20.084" v="13" actId="20577"/>
        <pc:sldMkLst>
          <pc:docMk/>
          <pc:sldMk cId="3044341358" sldId="461"/>
        </pc:sldMkLst>
        <pc:spChg chg="mod">
          <ac:chgData name="Sébastien" userId="b557df60-db66-4b96-99c6-fa6c19e6ceac" providerId="ADAL" clId="{F0AD55CA-84D6-4410-8FDC-D3669C666B68}" dt="2020-10-01T04:16:20.084" v="13" actId="20577"/>
          <ac:spMkLst>
            <pc:docMk/>
            <pc:sldMk cId="3044341358" sldId="461"/>
            <ac:spMk id="15" creationId="{C4E43797-CA55-47AD-9D17-EA82DCBF42C6}"/>
          </ac:spMkLst>
        </pc:spChg>
      </pc:sldChg>
      <pc:sldChg chg="mod ord modShow">
        <pc:chgData name="Sébastien" userId="b557df60-db66-4b96-99c6-fa6c19e6ceac" providerId="ADAL" clId="{F0AD55CA-84D6-4410-8FDC-D3669C666B68}" dt="2020-10-01T04:18:01.058" v="18" actId="729"/>
        <pc:sldMkLst>
          <pc:docMk/>
          <pc:sldMk cId="2313963311" sldId="524"/>
        </pc:sldMkLst>
      </pc:sldChg>
      <pc:sldChg chg="del ord">
        <pc:chgData name="Sébastien" userId="b557df60-db66-4b96-99c6-fa6c19e6ceac" providerId="ADAL" clId="{F0AD55CA-84D6-4410-8FDC-D3669C666B68}" dt="2020-10-01T04:27:13.195" v="87" actId="2696"/>
        <pc:sldMkLst>
          <pc:docMk/>
          <pc:sldMk cId="3713089158" sldId="529"/>
        </pc:sldMkLst>
      </pc:sldChg>
      <pc:sldChg chg="mod modShow">
        <pc:chgData name="Sébastien" userId="b557df60-db66-4b96-99c6-fa6c19e6ceac" providerId="ADAL" clId="{F0AD55CA-84D6-4410-8FDC-D3669C666B68}" dt="2020-10-01T04:19:16.812" v="22" actId="729"/>
        <pc:sldMkLst>
          <pc:docMk/>
          <pc:sldMk cId="3050931317" sldId="532"/>
        </pc:sldMkLst>
      </pc:sldChg>
      <pc:sldChg chg="mod modShow">
        <pc:chgData name="Sébastien" userId="b557df60-db66-4b96-99c6-fa6c19e6ceac" providerId="ADAL" clId="{F0AD55CA-84D6-4410-8FDC-D3669C666B68}" dt="2020-10-01T04:19:16.812" v="22" actId="729"/>
        <pc:sldMkLst>
          <pc:docMk/>
          <pc:sldMk cId="2722151204" sldId="533"/>
        </pc:sldMkLst>
      </pc:sldChg>
      <pc:sldChg chg="modSp mod modShow">
        <pc:chgData name="Sébastien" userId="b557df60-db66-4b96-99c6-fa6c19e6ceac" providerId="ADAL" clId="{F0AD55CA-84D6-4410-8FDC-D3669C666B68}" dt="2020-10-01T13:11:27.484" v="640" actId="20577"/>
        <pc:sldMkLst>
          <pc:docMk/>
          <pc:sldMk cId="1386490686" sldId="535"/>
        </pc:sldMkLst>
        <pc:spChg chg="mod">
          <ac:chgData name="Sébastien" userId="b557df60-db66-4b96-99c6-fa6c19e6ceac" providerId="ADAL" clId="{F0AD55CA-84D6-4410-8FDC-D3669C666B68}" dt="2020-10-01T13:08:24.957" v="532" actId="20577"/>
          <ac:spMkLst>
            <pc:docMk/>
            <pc:sldMk cId="1386490686" sldId="535"/>
            <ac:spMk id="2" creationId="{1E8EF2EE-D505-4C14-A881-6FA7FDD4B362}"/>
          </ac:spMkLst>
        </pc:spChg>
        <pc:spChg chg="mod">
          <ac:chgData name="Sébastien" userId="b557df60-db66-4b96-99c6-fa6c19e6ceac" providerId="ADAL" clId="{F0AD55CA-84D6-4410-8FDC-D3669C666B68}" dt="2020-10-01T13:11:27.484" v="640" actId="20577"/>
          <ac:spMkLst>
            <pc:docMk/>
            <pc:sldMk cId="1386490686" sldId="535"/>
            <ac:spMk id="3" creationId="{22788A48-300C-409D-96A5-2DBB87223A11}"/>
          </ac:spMkLst>
        </pc:spChg>
        <pc:spChg chg="mod">
          <ac:chgData name="Sébastien" userId="b557df60-db66-4b96-99c6-fa6c19e6ceac" providerId="ADAL" clId="{F0AD55CA-84D6-4410-8FDC-D3669C666B68}" dt="2020-10-01T13:11:15.408" v="637" actId="27636"/>
          <ac:spMkLst>
            <pc:docMk/>
            <pc:sldMk cId="1386490686" sldId="535"/>
            <ac:spMk id="7" creationId="{149B1B80-F100-4916-A8CF-F2773F11E272}"/>
          </ac:spMkLst>
        </pc:spChg>
      </pc:sldChg>
      <pc:sldChg chg="modSp mod">
        <pc:chgData name="Sébastien" userId="b557df60-db66-4b96-99c6-fa6c19e6ceac" providerId="ADAL" clId="{F0AD55CA-84D6-4410-8FDC-D3669C666B68}" dt="2020-10-01T04:19:40.360" v="35" actId="14"/>
        <pc:sldMkLst>
          <pc:docMk/>
          <pc:sldMk cId="564372225" sldId="537"/>
        </pc:sldMkLst>
        <pc:spChg chg="mod">
          <ac:chgData name="Sébastien" userId="b557df60-db66-4b96-99c6-fa6c19e6ceac" providerId="ADAL" clId="{F0AD55CA-84D6-4410-8FDC-D3669C666B68}" dt="2020-10-01T04:19:40.360" v="35" actId="14"/>
          <ac:spMkLst>
            <pc:docMk/>
            <pc:sldMk cId="564372225" sldId="537"/>
            <ac:spMk id="3" creationId="{59611F91-5DCC-4718-8C70-30E2774CF8D1}"/>
          </ac:spMkLst>
        </pc:spChg>
      </pc:sldChg>
    </pc:docChg>
  </pc:docChgLst>
  <pc:docChgLst>
    <pc:chgData name="Sébastien WEYKMANS" userId="b521cd83-5c54-4ff9-8af4-f98e74ba75ff" providerId="ADAL" clId="{D6CC53F6-388B-4656-967A-2E9E40082932}"/>
    <pc:docChg chg="undo custSel addSld delSld modSld sldOrd">
      <pc:chgData name="Sébastien WEYKMANS" userId="b521cd83-5c54-4ff9-8af4-f98e74ba75ff" providerId="ADAL" clId="{D6CC53F6-388B-4656-967A-2E9E40082932}" dt="2021-09-08T09:26:52.105" v="7130" actId="729"/>
      <pc:docMkLst>
        <pc:docMk/>
      </pc:docMkLst>
      <pc:sldChg chg="mod modShow">
        <pc:chgData name="Sébastien WEYKMANS" userId="b521cd83-5c54-4ff9-8af4-f98e74ba75ff" providerId="ADAL" clId="{D6CC53F6-388B-4656-967A-2E9E40082932}" dt="2021-09-08T09:26:52.105" v="7130" actId="729"/>
        <pc:sldMkLst>
          <pc:docMk/>
          <pc:sldMk cId="522864824" sldId="271"/>
        </pc:sldMkLst>
      </pc:sldChg>
      <pc:sldChg chg="mod modShow">
        <pc:chgData name="Sébastien WEYKMANS" userId="b521cd83-5c54-4ff9-8af4-f98e74ba75ff" providerId="ADAL" clId="{D6CC53F6-388B-4656-967A-2E9E40082932}" dt="2021-08-30T18:59:05.926" v="374" actId="729"/>
        <pc:sldMkLst>
          <pc:docMk/>
          <pc:sldMk cId="3381991389" sldId="388"/>
        </pc:sldMkLst>
      </pc:sldChg>
      <pc:sldChg chg="mod modShow">
        <pc:chgData name="Sébastien WEYKMANS" userId="b521cd83-5c54-4ff9-8af4-f98e74ba75ff" providerId="ADAL" clId="{D6CC53F6-388B-4656-967A-2E9E40082932}" dt="2021-09-08T09:26:52.105" v="7130" actId="729"/>
        <pc:sldMkLst>
          <pc:docMk/>
          <pc:sldMk cId="76967874" sldId="435"/>
        </pc:sldMkLst>
      </pc:sldChg>
      <pc:sldChg chg="del">
        <pc:chgData name="Sébastien WEYKMANS" userId="b521cd83-5c54-4ff9-8af4-f98e74ba75ff" providerId="ADAL" clId="{D6CC53F6-388B-4656-967A-2E9E40082932}" dt="2021-09-02T12:08:26.695" v="2962" actId="47"/>
        <pc:sldMkLst>
          <pc:docMk/>
          <pc:sldMk cId="415216589" sldId="442"/>
        </pc:sldMkLst>
      </pc:sldChg>
      <pc:sldChg chg="del">
        <pc:chgData name="Sébastien WEYKMANS" userId="b521cd83-5c54-4ff9-8af4-f98e74ba75ff" providerId="ADAL" clId="{D6CC53F6-388B-4656-967A-2E9E40082932}" dt="2021-09-02T12:08:27.658" v="2963" actId="47"/>
        <pc:sldMkLst>
          <pc:docMk/>
          <pc:sldMk cId="1914396227" sldId="443"/>
        </pc:sldMkLst>
      </pc:sldChg>
      <pc:sldChg chg="del">
        <pc:chgData name="Sébastien WEYKMANS" userId="b521cd83-5c54-4ff9-8af4-f98e74ba75ff" providerId="ADAL" clId="{D6CC53F6-388B-4656-967A-2E9E40082932}" dt="2021-09-02T12:08:29.592" v="2964" actId="47"/>
        <pc:sldMkLst>
          <pc:docMk/>
          <pc:sldMk cId="2063528923" sldId="444"/>
        </pc:sldMkLst>
      </pc:sldChg>
      <pc:sldChg chg="del">
        <pc:chgData name="Sébastien WEYKMANS" userId="b521cd83-5c54-4ff9-8af4-f98e74ba75ff" providerId="ADAL" clId="{D6CC53F6-388B-4656-967A-2E9E40082932}" dt="2021-09-02T12:08:30.927" v="2965" actId="47"/>
        <pc:sldMkLst>
          <pc:docMk/>
          <pc:sldMk cId="2902749908" sldId="445"/>
        </pc:sldMkLst>
      </pc:sldChg>
      <pc:sldChg chg="del">
        <pc:chgData name="Sébastien WEYKMANS" userId="b521cd83-5c54-4ff9-8af4-f98e74ba75ff" providerId="ADAL" clId="{D6CC53F6-388B-4656-967A-2E9E40082932}" dt="2021-09-02T12:08:32.701" v="2966" actId="47"/>
        <pc:sldMkLst>
          <pc:docMk/>
          <pc:sldMk cId="1926881626" sldId="446"/>
        </pc:sldMkLst>
      </pc:sldChg>
      <pc:sldChg chg="modSp mod">
        <pc:chgData name="Sébastien WEYKMANS" userId="b521cd83-5c54-4ff9-8af4-f98e74ba75ff" providerId="ADAL" clId="{D6CC53F6-388B-4656-967A-2E9E40082932}" dt="2021-09-07T13:04:49.699" v="6336" actId="20577"/>
        <pc:sldMkLst>
          <pc:docMk/>
          <pc:sldMk cId="3044341358" sldId="461"/>
        </pc:sldMkLst>
        <pc:spChg chg="mod">
          <ac:chgData name="Sébastien WEYKMANS" userId="b521cd83-5c54-4ff9-8af4-f98e74ba75ff" providerId="ADAL" clId="{D6CC53F6-388B-4656-967A-2E9E40082932}" dt="2021-09-07T13:04:49.699" v="6336" actId="20577"/>
          <ac:spMkLst>
            <pc:docMk/>
            <pc:sldMk cId="3044341358" sldId="461"/>
            <ac:spMk id="15" creationId="{C4E43797-CA55-47AD-9D17-EA82DCBF42C6}"/>
          </ac:spMkLst>
        </pc:spChg>
      </pc:sldChg>
      <pc:sldChg chg="mod modShow">
        <pc:chgData name="Sébastien WEYKMANS" userId="b521cd83-5c54-4ff9-8af4-f98e74ba75ff" providerId="ADAL" clId="{D6CC53F6-388B-4656-967A-2E9E40082932}" dt="2021-09-07T12:56:22.943" v="6286" actId="729"/>
        <pc:sldMkLst>
          <pc:docMk/>
          <pc:sldMk cId="3731645167" sldId="474"/>
        </pc:sldMkLst>
      </pc:sldChg>
      <pc:sldChg chg="modSp mod modShow">
        <pc:chgData name="Sébastien WEYKMANS" userId="b521cd83-5c54-4ff9-8af4-f98e74ba75ff" providerId="ADAL" clId="{D6CC53F6-388B-4656-967A-2E9E40082932}" dt="2021-09-07T12:56:25.549" v="6287" actId="729"/>
        <pc:sldMkLst>
          <pc:docMk/>
          <pc:sldMk cId="2481978007" sldId="479"/>
        </pc:sldMkLst>
        <pc:spChg chg="mod">
          <ac:chgData name="Sébastien WEYKMANS" userId="b521cd83-5c54-4ff9-8af4-f98e74ba75ff" providerId="ADAL" clId="{D6CC53F6-388B-4656-967A-2E9E40082932}" dt="2021-08-31T13:33:57.188" v="2620" actId="20577"/>
          <ac:spMkLst>
            <pc:docMk/>
            <pc:sldMk cId="2481978007" sldId="479"/>
            <ac:spMk id="5" creationId="{8EF45B63-1320-4752-938D-065412DC2F0B}"/>
          </ac:spMkLst>
        </pc:spChg>
      </pc:sldChg>
      <pc:sldChg chg="modSp mod">
        <pc:chgData name="Sébastien WEYKMANS" userId="b521cd83-5c54-4ff9-8af4-f98e74ba75ff" providerId="ADAL" clId="{D6CC53F6-388B-4656-967A-2E9E40082932}" dt="2021-09-07T11:34:34.991" v="4825" actId="6549"/>
        <pc:sldMkLst>
          <pc:docMk/>
          <pc:sldMk cId="1909783808" sldId="487"/>
        </pc:sldMkLst>
        <pc:spChg chg="mod">
          <ac:chgData name="Sébastien WEYKMANS" userId="b521cd83-5c54-4ff9-8af4-f98e74ba75ff" providerId="ADAL" clId="{D6CC53F6-388B-4656-967A-2E9E40082932}" dt="2021-09-07T11:34:34.991" v="4825" actId="6549"/>
          <ac:spMkLst>
            <pc:docMk/>
            <pc:sldMk cId="1909783808" sldId="487"/>
            <ac:spMk id="2" creationId="{73AD7E18-42C9-4815-BBAA-29AFF19F1049}"/>
          </ac:spMkLst>
        </pc:spChg>
      </pc:sldChg>
      <pc:sldChg chg="del">
        <pc:chgData name="Sébastien WEYKMANS" userId="b521cd83-5c54-4ff9-8af4-f98e74ba75ff" providerId="ADAL" clId="{D6CC53F6-388B-4656-967A-2E9E40082932}" dt="2021-09-07T11:33:06.226" v="4737" actId="2696"/>
        <pc:sldMkLst>
          <pc:docMk/>
          <pc:sldMk cId="3701583361" sldId="499"/>
        </pc:sldMkLst>
      </pc:sldChg>
      <pc:sldChg chg="modSp mod ord">
        <pc:chgData name="Sébastien WEYKMANS" userId="b521cd83-5c54-4ff9-8af4-f98e74ba75ff" providerId="ADAL" clId="{D6CC53F6-388B-4656-967A-2E9E40082932}" dt="2021-09-07T12:14:44.063" v="5183" actId="20577"/>
        <pc:sldMkLst>
          <pc:docMk/>
          <pc:sldMk cId="46504001" sldId="501"/>
        </pc:sldMkLst>
        <pc:spChg chg="mod">
          <ac:chgData name="Sébastien WEYKMANS" userId="b521cd83-5c54-4ff9-8af4-f98e74ba75ff" providerId="ADAL" clId="{D6CC53F6-388B-4656-967A-2E9E40082932}" dt="2021-09-07T12:14:44.063" v="5183" actId="20577"/>
          <ac:spMkLst>
            <pc:docMk/>
            <pc:sldMk cId="46504001" sldId="501"/>
            <ac:spMk id="4" creationId="{BA99F7E8-2528-47D5-BE72-CD1FBF10231F}"/>
          </ac:spMkLst>
        </pc:spChg>
      </pc:sldChg>
      <pc:sldChg chg="ord">
        <pc:chgData name="Sébastien WEYKMANS" userId="b521cd83-5c54-4ff9-8af4-f98e74ba75ff" providerId="ADAL" clId="{D6CC53F6-388B-4656-967A-2E9E40082932}" dt="2021-09-07T11:26:35.720" v="3945"/>
        <pc:sldMkLst>
          <pc:docMk/>
          <pc:sldMk cId="2836677010" sldId="502"/>
        </pc:sldMkLst>
      </pc:sldChg>
      <pc:sldChg chg="del">
        <pc:chgData name="Sébastien WEYKMANS" userId="b521cd83-5c54-4ff9-8af4-f98e74ba75ff" providerId="ADAL" clId="{D6CC53F6-388B-4656-967A-2E9E40082932}" dt="2021-09-07T11:27:00.612" v="3946" actId="47"/>
        <pc:sldMkLst>
          <pc:docMk/>
          <pc:sldMk cId="4177733285" sldId="504"/>
        </pc:sldMkLst>
      </pc:sldChg>
      <pc:sldChg chg="del">
        <pc:chgData name="Sébastien WEYKMANS" userId="b521cd83-5c54-4ff9-8af4-f98e74ba75ff" providerId="ADAL" clId="{D6CC53F6-388B-4656-967A-2E9E40082932}" dt="2021-09-07T11:27:02.701" v="3947" actId="47"/>
        <pc:sldMkLst>
          <pc:docMk/>
          <pc:sldMk cId="2400280241" sldId="510"/>
        </pc:sldMkLst>
      </pc:sldChg>
      <pc:sldChg chg="del">
        <pc:chgData name="Sébastien WEYKMANS" userId="b521cd83-5c54-4ff9-8af4-f98e74ba75ff" providerId="ADAL" clId="{D6CC53F6-388B-4656-967A-2E9E40082932}" dt="2021-09-07T11:27:27.659" v="3948" actId="47"/>
        <pc:sldMkLst>
          <pc:docMk/>
          <pc:sldMk cId="201986003" sldId="511"/>
        </pc:sldMkLst>
      </pc:sldChg>
      <pc:sldChg chg="mod modShow">
        <pc:chgData name="Sébastien WEYKMANS" userId="b521cd83-5c54-4ff9-8af4-f98e74ba75ff" providerId="ADAL" clId="{D6CC53F6-388B-4656-967A-2E9E40082932}" dt="2021-08-30T18:58:35.383" v="371" actId="729"/>
        <pc:sldMkLst>
          <pc:docMk/>
          <pc:sldMk cId="1475361912" sldId="517"/>
        </pc:sldMkLst>
      </pc:sldChg>
      <pc:sldChg chg="mod modShow">
        <pc:chgData name="Sébastien WEYKMANS" userId="b521cd83-5c54-4ff9-8af4-f98e74ba75ff" providerId="ADAL" clId="{D6CC53F6-388B-4656-967A-2E9E40082932}" dt="2021-08-30T18:58:35.383" v="371" actId="729"/>
        <pc:sldMkLst>
          <pc:docMk/>
          <pc:sldMk cId="3734822835" sldId="520"/>
        </pc:sldMkLst>
      </pc:sldChg>
      <pc:sldChg chg="mod modShow">
        <pc:chgData name="Sébastien WEYKMANS" userId="b521cd83-5c54-4ff9-8af4-f98e74ba75ff" providerId="ADAL" clId="{D6CC53F6-388B-4656-967A-2E9E40082932}" dt="2021-08-30T18:58:38.727" v="372" actId="729"/>
        <pc:sldMkLst>
          <pc:docMk/>
          <pc:sldMk cId="4199629875" sldId="521"/>
        </pc:sldMkLst>
      </pc:sldChg>
      <pc:sldChg chg="addSp delSp modSp mod setBg modClrScheme modShow chgLayout">
        <pc:chgData name="Sébastien WEYKMANS" userId="b521cd83-5c54-4ff9-8af4-f98e74ba75ff" providerId="ADAL" clId="{D6CC53F6-388B-4656-967A-2E9E40082932}" dt="2021-09-07T13:00:37.157" v="6324" actId="20577"/>
        <pc:sldMkLst>
          <pc:docMk/>
          <pc:sldMk cId="2563900569" sldId="523"/>
        </pc:sldMkLst>
        <pc:spChg chg="mod ord">
          <ac:chgData name="Sébastien WEYKMANS" userId="b521cd83-5c54-4ff9-8af4-f98e74ba75ff" providerId="ADAL" clId="{D6CC53F6-388B-4656-967A-2E9E40082932}" dt="2021-09-07T12:59:56.206" v="6299" actId="26606"/>
          <ac:spMkLst>
            <pc:docMk/>
            <pc:sldMk cId="2563900569" sldId="523"/>
            <ac:spMk id="2" creationId="{5A24D6D9-09D5-40E7-8990-122877925C07}"/>
          </ac:spMkLst>
        </pc:spChg>
        <pc:spChg chg="del mod">
          <ac:chgData name="Sébastien WEYKMANS" userId="b521cd83-5c54-4ff9-8af4-f98e74ba75ff" providerId="ADAL" clId="{D6CC53F6-388B-4656-967A-2E9E40082932}" dt="2021-09-07T12:59:08.286" v="6291" actId="478"/>
          <ac:spMkLst>
            <pc:docMk/>
            <pc:sldMk cId="2563900569" sldId="523"/>
            <ac:spMk id="4" creationId="{A4F3AE6B-DEAA-4316-91BD-D9AE17E3E89A}"/>
          </ac:spMkLst>
        </pc:spChg>
        <pc:spChg chg="add del mod">
          <ac:chgData name="Sébastien WEYKMANS" userId="b521cd83-5c54-4ff9-8af4-f98e74ba75ff" providerId="ADAL" clId="{D6CC53F6-388B-4656-967A-2E9E40082932}" dt="2021-09-07T12:59:19.716" v="6295" actId="21"/>
          <ac:spMkLst>
            <pc:docMk/>
            <pc:sldMk cId="2563900569" sldId="523"/>
            <ac:spMk id="5" creationId="{4F395B1C-F16F-46A4-9B93-E7FD65495337}"/>
          </ac:spMkLst>
        </pc:spChg>
        <pc:spChg chg="add del mod ord">
          <ac:chgData name="Sébastien WEYKMANS" userId="b521cd83-5c54-4ff9-8af4-f98e74ba75ff" providerId="ADAL" clId="{D6CC53F6-388B-4656-967A-2E9E40082932}" dt="2021-09-07T12:59:49.772" v="6298" actId="478"/>
          <ac:spMkLst>
            <pc:docMk/>
            <pc:sldMk cId="2563900569" sldId="523"/>
            <ac:spMk id="6" creationId="{4CAC4AA2-244A-40D7-B5EA-AB40715CB8F8}"/>
          </ac:spMkLst>
        </pc:spChg>
        <pc:spChg chg="del">
          <ac:chgData name="Sébastien WEYKMANS" userId="b521cd83-5c54-4ff9-8af4-f98e74ba75ff" providerId="ADAL" clId="{D6CC53F6-388B-4656-967A-2E9E40082932}" dt="2021-09-07T12:59:11.353" v="6292" actId="478"/>
          <ac:spMkLst>
            <pc:docMk/>
            <pc:sldMk cId="2563900569" sldId="523"/>
            <ac:spMk id="9" creationId="{CB183D6A-DC67-4755-838B-1FA5FA0DFDAA}"/>
          </ac:spMkLst>
        </pc:spChg>
        <pc:spChg chg="add">
          <ac:chgData name="Sébastien WEYKMANS" userId="b521cd83-5c54-4ff9-8af4-f98e74ba75ff" providerId="ADAL" clId="{D6CC53F6-388B-4656-967A-2E9E40082932}" dt="2021-09-07T12:59:56.206" v="6299" actId="26606"/>
          <ac:spMkLst>
            <pc:docMk/>
            <pc:sldMk cId="2563900569" sldId="523"/>
            <ac:spMk id="21" creationId="{6A23D1B2-B408-4913-9A1D-051C9DB38D55}"/>
          </ac:spMkLst>
        </pc:spChg>
        <pc:spChg chg="add mod">
          <ac:chgData name="Sébastien WEYKMANS" userId="b521cd83-5c54-4ff9-8af4-f98e74ba75ff" providerId="ADAL" clId="{D6CC53F6-388B-4656-967A-2E9E40082932}" dt="2021-09-07T13:00:37.157" v="6324" actId="20577"/>
          <ac:spMkLst>
            <pc:docMk/>
            <pc:sldMk cId="2563900569" sldId="523"/>
            <ac:spMk id="22" creationId="{74AFE5C4-A52E-4868-9724-6E38B839BBF5}"/>
          </ac:spMkLst>
        </pc:spChg>
        <pc:spChg chg="add">
          <ac:chgData name="Sébastien WEYKMANS" userId="b521cd83-5c54-4ff9-8af4-f98e74ba75ff" providerId="ADAL" clId="{D6CC53F6-388B-4656-967A-2E9E40082932}" dt="2021-09-07T12:59:56.206" v="6299" actId="26606"/>
          <ac:spMkLst>
            <pc:docMk/>
            <pc:sldMk cId="2563900569" sldId="523"/>
            <ac:spMk id="23" creationId="{0189E329-C38B-4230-A181-B6B8BB9E1430}"/>
          </ac:spMkLst>
        </pc:spChg>
        <pc:spChg chg="add">
          <ac:chgData name="Sébastien WEYKMANS" userId="b521cd83-5c54-4ff9-8af4-f98e74ba75ff" providerId="ADAL" clId="{D6CC53F6-388B-4656-967A-2E9E40082932}" dt="2021-09-07T12:59:56.206" v="6299" actId="26606"/>
          <ac:spMkLst>
            <pc:docMk/>
            <pc:sldMk cId="2563900569" sldId="523"/>
            <ac:spMk id="25" creationId="{D77D54DE-D35C-41CF-B0BE-209030A71DB1}"/>
          </ac:spMkLst>
        </pc:spChg>
        <pc:spChg chg="add">
          <ac:chgData name="Sébastien WEYKMANS" userId="b521cd83-5c54-4ff9-8af4-f98e74ba75ff" providerId="ADAL" clId="{D6CC53F6-388B-4656-967A-2E9E40082932}" dt="2021-09-07T12:59:56.206" v="6299" actId="26606"/>
          <ac:spMkLst>
            <pc:docMk/>
            <pc:sldMk cId="2563900569" sldId="523"/>
            <ac:spMk id="29" creationId="{7F1DCE60-EE3E-40AD-A094-D46BBD7D912A}"/>
          </ac:spMkLst>
        </pc:spChg>
        <pc:spChg chg="add">
          <ac:chgData name="Sébastien WEYKMANS" userId="b521cd83-5c54-4ff9-8af4-f98e74ba75ff" providerId="ADAL" clId="{D6CC53F6-388B-4656-967A-2E9E40082932}" dt="2021-09-07T12:59:56.206" v="6299" actId="26606"/>
          <ac:spMkLst>
            <pc:docMk/>
            <pc:sldMk cId="2563900569" sldId="523"/>
            <ac:spMk id="33" creationId="{85AB53B8-E9E6-4D13-AEB2-716CF5D06CDC}"/>
          </ac:spMkLst>
        </pc:spChg>
        <pc:picChg chg="del">
          <ac:chgData name="Sébastien WEYKMANS" userId="b521cd83-5c54-4ff9-8af4-f98e74ba75ff" providerId="ADAL" clId="{D6CC53F6-388B-4656-967A-2E9E40082932}" dt="2021-09-07T12:59:11.963" v="6293" actId="478"/>
          <ac:picMkLst>
            <pc:docMk/>
            <pc:sldMk cId="2563900569" sldId="523"/>
            <ac:picMk id="7" creationId="{340F709B-90A3-4ABB-91EA-13D8D98EC5AD}"/>
          </ac:picMkLst>
        </pc:picChg>
        <pc:picChg chg="add mod">
          <ac:chgData name="Sébastien WEYKMANS" userId="b521cd83-5c54-4ff9-8af4-f98e74ba75ff" providerId="ADAL" clId="{D6CC53F6-388B-4656-967A-2E9E40082932}" dt="2021-09-07T13:00:22.076" v="6302" actId="1076"/>
          <ac:picMkLst>
            <pc:docMk/>
            <pc:sldMk cId="2563900569" sldId="523"/>
            <ac:picMk id="10" creationId="{ED6A14C9-CA07-4D3A-BFDA-A4D95B0B8941}"/>
          </ac:picMkLst>
        </pc:picChg>
        <pc:picChg chg="add">
          <ac:chgData name="Sébastien WEYKMANS" userId="b521cd83-5c54-4ff9-8af4-f98e74ba75ff" providerId="ADAL" clId="{D6CC53F6-388B-4656-967A-2E9E40082932}" dt="2021-09-07T12:59:56.206" v="6299" actId="26606"/>
          <ac:picMkLst>
            <pc:docMk/>
            <pc:sldMk cId="2563900569" sldId="523"/>
            <ac:picMk id="15" creationId="{9B9C2B48-3899-4B1D-B526-C35DFD16BC01}"/>
          </ac:picMkLst>
        </pc:picChg>
        <pc:picChg chg="add">
          <ac:chgData name="Sébastien WEYKMANS" userId="b521cd83-5c54-4ff9-8af4-f98e74ba75ff" providerId="ADAL" clId="{D6CC53F6-388B-4656-967A-2E9E40082932}" dt="2021-09-07T12:59:56.206" v="6299" actId="26606"/>
          <ac:picMkLst>
            <pc:docMk/>
            <pc:sldMk cId="2563900569" sldId="523"/>
            <ac:picMk id="17" creationId="{1A89A43D-53DA-411B-94AD-DEEF9B654AF3}"/>
          </ac:picMkLst>
        </pc:picChg>
        <pc:picChg chg="add">
          <ac:chgData name="Sébastien WEYKMANS" userId="b521cd83-5c54-4ff9-8af4-f98e74ba75ff" providerId="ADAL" clId="{D6CC53F6-388B-4656-967A-2E9E40082932}" dt="2021-09-07T12:59:56.206" v="6299" actId="26606"/>
          <ac:picMkLst>
            <pc:docMk/>
            <pc:sldMk cId="2563900569" sldId="523"/>
            <ac:picMk id="19" creationId="{5D844A84-2EA4-4FF5-83FD-E14C9E8D7226}"/>
          </ac:picMkLst>
        </pc:picChg>
        <pc:picChg chg="add">
          <ac:chgData name="Sébastien WEYKMANS" userId="b521cd83-5c54-4ff9-8af4-f98e74ba75ff" providerId="ADAL" clId="{D6CC53F6-388B-4656-967A-2E9E40082932}" dt="2021-09-07T12:59:56.206" v="6299" actId="26606"/>
          <ac:picMkLst>
            <pc:docMk/>
            <pc:sldMk cId="2563900569" sldId="523"/>
            <ac:picMk id="27" creationId="{C1BE412D-E43A-40F7-9D40-9A608E43CD4A}"/>
          </ac:picMkLst>
        </pc:picChg>
        <pc:picChg chg="add">
          <ac:chgData name="Sébastien WEYKMANS" userId="b521cd83-5c54-4ff9-8af4-f98e74ba75ff" providerId="ADAL" clId="{D6CC53F6-388B-4656-967A-2E9E40082932}" dt="2021-09-07T12:59:56.206" v="6299" actId="26606"/>
          <ac:picMkLst>
            <pc:docMk/>
            <pc:sldMk cId="2563900569" sldId="523"/>
            <ac:picMk id="31" creationId="{0FD92A14-1D99-4216-ACAD-12048C4DF9B0}"/>
          </ac:picMkLst>
        </pc:picChg>
        <pc:picChg chg="add del">
          <ac:chgData name="Sébastien WEYKMANS" userId="b521cd83-5c54-4ff9-8af4-f98e74ba75ff" providerId="ADAL" clId="{D6CC53F6-388B-4656-967A-2E9E40082932}" dt="2021-09-07T12:59:19.716" v="6295" actId="21"/>
          <ac:picMkLst>
            <pc:docMk/>
            <pc:sldMk cId="2563900569" sldId="523"/>
            <ac:picMk id="1026" creationId="{0AD28FEB-0FCA-48E2-AB2C-350F3EEBD7C9}"/>
          </ac:picMkLst>
        </pc:picChg>
      </pc:sldChg>
      <pc:sldChg chg="mod modShow">
        <pc:chgData name="Sébastien WEYKMANS" userId="b521cd83-5c54-4ff9-8af4-f98e74ba75ff" providerId="ADAL" clId="{D6CC53F6-388B-4656-967A-2E9E40082932}" dt="2021-08-30T18:58:35.383" v="371" actId="729"/>
        <pc:sldMkLst>
          <pc:docMk/>
          <pc:sldMk cId="2882235645" sldId="525"/>
        </pc:sldMkLst>
      </pc:sldChg>
      <pc:sldChg chg="mod modShow">
        <pc:chgData name="Sébastien WEYKMANS" userId="b521cd83-5c54-4ff9-8af4-f98e74ba75ff" providerId="ADAL" clId="{D6CC53F6-388B-4656-967A-2E9E40082932}" dt="2021-08-30T18:58:45.048" v="373" actId="729"/>
        <pc:sldMkLst>
          <pc:docMk/>
          <pc:sldMk cId="3109153041" sldId="526"/>
        </pc:sldMkLst>
      </pc:sldChg>
      <pc:sldChg chg="mod modShow">
        <pc:chgData name="Sébastien WEYKMANS" userId="b521cd83-5c54-4ff9-8af4-f98e74ba75ff" providerId="ADAL" clId="{D6CC53F6-388B-4656-967A-2E9E40082932}" dt="2021-08-30T18:59:10.390" v="375" actId="729"/>
        <pc:sldMkLst>
          <pc:docMk/>
          <pc:sldMk cId="786933702" sldId="535"/>
        </pc:sldMkLst>
      </pc:sldChg>
      <pc:sldChg chg="del">
        <pc:chgData name="Sébastien WEYKMANS" userId="b521cd83-5c54-4ff9-8af4-f98e74ba75ff" providerId="ADAL" clId="{D6CC53F6-388B-4656-967A-2E9E40082932}" dt="2021-09-07T11:32:51.234" v="4736" actId="2696"/>
        <pc:sldMkLst>
          <pc:docMk/>
          <pc:sldMk cId="1061953682" sldId="541"/>
        </pc:sldMkLst>
      </pc:sldChg>
      <pc:sldChg chg="del">
        <pc:chgData name="Sébastien WEYKMANS" userId="b521cd83-5c54-4ff9-8af4-f98e74ba75ff" providerId="ADAL" clId="{D6CC53F6-388B-4656-967A-2E9E40082932}" dt="2021-09-07T11:32:37.779" v="4735" actId="2696"/>
        <pc:sldMkLst>
          <pc:docMk/>
          <pc:sldMk cId="1277520421" sldId="543"/>
        </pc:sldMkLst>
      </pc:sldChg>
      <pc:sldChg chg="mod modShow">
        <pc:chgData name="Sébastien WEYKMANS" userId="b521cd83-5c54-4ff9-8af4-f98e74ba75ff" providerId="ADAL" clId="{D6CC53F6-388B-4656-967A-2E9E40082932}" dt="2021-09-07T12:55:59.123" v="6285" actId="729"/>
        <pc:sldMkLst>
          <pc:docMk/>
          <pc:sldMk cId="1730178517" sldId="556"/>
        </pc:sldMkLst>
      </pc:sldChg>
      <pc:sldChg chg="mod modShow">
        <pc:chgData name="Sébastien WEYKMANS" userId="b521cd83-5c54-4ff9-8af4-f98e74ba75ff" providerId="ADAL" clId="{D6CC53F6-388B-4656-967A-2E9E40082932}" dt="2021-09-07T13:02:20.612" v="6326" actId="729"/>
        <pc:sldMkLst>
          <pc:docMk/>
          <pc:sldMk cId="2543765047" sldId="558"/>
        </pc:sldMkLst>
      </pc:sldChg>
      <pc:sldChg chg="mod modShow">
        <pc:chgData name="Sébastien WEYKMANS" userId="b521cd83-5c54-4ff9-8af4-f98e74ba75ff" providerId="ADAL" clId="{D6CC53F6-388B-4656-967A-2E9E40082932}" dt="2021-09-07T13:02:07.447" v="6325" actId="729"/>
        <pc:sldMkLst>
          <pc:docMk/>
          <pc:sldMk cId="172194309" sldId="563"/>
        </pc:sldMkLst>
      </pc:sldChg>
      <pc:sldChg chg="mod modShow">
        <pc:chgData name="Sébastien WEYKMANS" userId="b521cd83-5c54-4ff9-8af4-f98e74ba75ff" providerId="ADAL" clId="{D6CC53F6-388B-4656-967A-2E9E40082932}" dt="2021-08-30T19:01:04.126" v="380" actId="729"/>
        <pc:sldMkLst>
          <pc:docMk/>
          <pc:sldMk cId="377842273" sldId="566"/>
        </pc:sldMkLst>
      </pc:sldChg>
      <pc:sldChg chg="mod modShow">
        <pc:chgData name="Sébastien WEYKMANS" userId="b521cd83-5c54-4ff9-8af4-f98e74ba75ff" providerId="ADAL" clId="{D6CC53F6-388B-4656-967A-2E9E40082932}" dt="2021-08-30T18:59:20.696" v="376" actId="729"/>
        <pc:sldMkLst>
          <pc:docMk/>
          <pc:sldMk cId="2914631813" sldId="571"/>
        </pc:sldMkLst>
      </pc:sldChg>
      <pc:sldChg chg="modSp mod modShow">
        <pc:chgData name="Sébastien WEYKMANS" userId="b521cd83-5c54-4ff9-8af4-f98e74ba75ff" providerId="ADAL" clId="{D6CC53F6-388B-4656-967A-2E9E40082932}" dt="2021-09-07T12:56:28.123" v="6288" actId="729"/>
        <pc:sldMkLst>
          <pc:docMk/>
          <pc:sldMk cId="2707575473" sldId="575"/>
        </pc:sldMkLst>
        <pc:spChg chg="mod">
          <ac:chgData name="Sébastien WEYKMANS" userId="b521cd83-5c54-4ff9-8af4-f98e74ba75ff" providerId="ADAL" clId="{D6CC53F6-388B-4656-967A-2E9E40082932}" dt="2021-09-02T12:11:24.999" v="3022" actId="20577"/>
          <ac:spMkLst>
            <pc:docMk/>
            <pc:sldMk cId="2707575473" sldId="575"/>
            <ac:spMk id="5" creationId="{8EF45B63-1320-4752-938D-065412DC2F0B}"/>
          </ac:spMkLst>
        </pc:spChg>
      </pc:sldChg>
      <pc:sldChg chg="modSp mod">
        <pc:chgData name="Sébastien WEYKMANS" userId="b521cd83-5c54-4ff9-8af4-f98e74ba75ff" providerId="ADAL" clId="{D6CC53F6-388B-4656-967A-2E9E40082932}" dt="2021-09-07T12:45:33.384" v="6283" actId="20577"/>
        <pc:sldMkLst>
          <pc:docMk/>
          <pc:sldMk cId="485690411" sldId="576"/>
        </pc:sldMkLst>
        <pc:spChg chg="mod">
          <ac:chgData name="Sébastien WEYKMANS" userId="b521cd83-5c54-4ff9-8af4-f98e74ba75ff" providerId="ADAL" clId="{D6CC53F6-388B-4656-967A-2E9E40082932}" dt="2021-09-07T10:21:15.727" v="3943" actId="6549"/>
          <ac:spMkLst>
            <pc:docMk/>
            <pc:sldMk cId="485690411" sldId="576"/>
            <ac:spMk id="2" creationId="{DB28770D-FD65-4AE5-8DE8-4FDE146F521F}"/>
          </ac:spMkLst>
        </pc:spChg>
        <pc:spChg chg="mod">
          <ac:chgData name="Sébastien WEYKMANS" userId="b521cd83-5c54-4ff9-8af4-f98e74ba75ff" providerId="ADAL" clId="{D6CC53F6-388B-4656-967A-2E9E40082932}" dt="2021-09-07T12:45:33.384" v="6283" actId="20577"/>
          <ac:spMkLst>
            <pc:docMk/>
            <pc:sldMk cId="485690411" sldId="576"/>
            <ac:spMk id="3" creationId="{68D8150A-DF28-4AEC-9276-9D743C637936}"/>
          </ac:spMkLst>
        </pc:spChg>
      </pc:sldChg>
      <pc:sldChg chg="modSp mod">
        <pc:chgData name="Sébastien WEYKMANS" userId="b521cd83-5c54-4ff9-8af4-f98e74ba75ff" providerId="ADAL" clId="{D6CC53F6-388B-4656-967A-2E9E40082932}" dt="2021-09-07T14:12:14.518" v="7129" actId="20577"/>
        <pc:sldMkLst>
          <pc:docMk/>
          <pc:sldMk cId="3505906737" sldId="579"/>
        </pc:sldMkLst>
        <pc:spChg chg="mod">
          <ac:chgData name="Sébastien WEYKMANS" userId="b521cd83-5c54-4ff9-8af4-f98e74ba75ff" providerId="ADAL" clId="{D6CC53F6-388B-4656-967A-2E9E40082932}" dt="2021-09-07T14:12:14.518" v="7129" actId="20577"/>
          <ac:spMkLst>
            <pc:docMk/>
            <pc:sldMk cId="3505906737" sldId="579"/>
            <ac:spMk id="5" creationId="{572B89BC-7A40-46EE-BCDF-2587E23B13D9}"/>
          </ac:spMkLst>
        </pc:spChg>
      </pc:sldChg>
      <pc:sldChg chg="modSp new del mod">
        <pc:chgData name="Sébastien WEYKMANS" userId="b521cd83-5c54-4ff9-8af4-f98e74ba75ff" providerId="ADAL" clId="{D6CC53F6-388B-4656-967A-2E9E40082932}" dt="2021-08-30T19:02:55.453" v="482" actId="2696"/>
        <pc:sldMkLst>
          <pc:docMk/>
          <pc:sldMk cId="2644259961" sldId="580"/>
        </pc:sldMkLst>
        <pc:spChg chg="mod">
          <ac:chgData name="Sébastien WEYKMANS" userId="b521cd83-5c54-4ff9-8af4-f98e74ba75ff" providerId="ADAL" clId="{D6CC53F6-388B-4656-967A-2E9E40082932}" dt="2021-08-30T19:02:26.757" v="419" actId="5793"/>
          <ac:spMkLst>
            <pc:docMk/>
            <pc:sldMk cId="2644259961" sldId="580"/>
            <ac:spMk id="2" creationId="{42B3BC95-D1C8-4081-BDF9-9CC03FD0A584}"/>
          </ac:spMkLst>
        </pc:spChg>
        <pc:spChg chg="mod">
          <ac:chgData name="Sébastien WEYKMANS" userId="b521cd83-5c54-4ff9-8af4-f98e74ba75ff" providerId="ADAL" clId="{D6CC53F6-388B-4656-967A-2E9E40082932}" dt="2021-08-30T19:02:46.311" v="481" actId="20577"/>
          <ac:spMkLst>
            <pc:docMk/>
            <pc:sldMk cId="2644259961" sldId="580"/>
            <ac:spMk id="3" creationId="{298AE84D-55E3-490F-AC5D-5B68A2693765}"/>
          </ac:spMkLst>
        </pc:spChg>
      </pc:sldChg>
      <pc:sldChg chg="modSp new del mod">
        <pc:chgData name="Sébastien WEYKMANS" userId="b521cd83-5c54-4ff9-8af4-f98e74ba75ff" providerId="ADAL" clId="{D6CC53F6-388B-4656-967A-2E9E40082932}" dt="2021-09-02T12:32:44.546" v="3023" actId="47"/>
        <pc:sldMkLst>
          <pc:docMk/>
          <pc:sldMk cId="3284872671" sldId="580"/>
        </pc:sldMkLst>
        <pc:spChg chg="mod">
          <ac:chgData name="Sébastien WEYKMANS" userId="b521cd83-5c54-4ff9-8af4-f98e74ba75ff" providerId="ADAL" clId="{D6CC53F6-388B-4656-967A-2E9E40082932}" dt="2021-08-31T13:17:40.133" v="606" actId="20577"/>
          <ac:spMkLst>
            <pc:docMk/>
            <pc:sldMk cId="3284872671" sldId="580"/>
            <ac:spMk id="2" creationId="{CABFD353-377E-42DE-853C-5DEEC75CD9D8}"/>
          </ac:spMkLst>
        </pc:spChg>
        <pc:spChg chg="mod">
          <ac:chgData name="Sébastien WEYKMANS" userId="b521cd83-5c54-4ff9-8af4-f98e74ba75ff" providerId="ADAL" clId="{D6CC53F6-388B-4656-967A-2E9E40082932}" dt="2021-09-02T10:18:25.560" v="2961" actId="20577"/>
          <ac:spMkLst>
            <pc:docMk/>
            <pc:sldMk cId="3284872671" sldId="580"/>
            <ac:spMk id="3" creationId="{277ADB90-E886-48D1-904A-AF5CECCEBEA1}"/>
          </ac:spMkLst>
        </pc:spChg>
      </pc:sldChg>
      <pc:sldChg chg="addSp delSp modSp add mod ord">
        <pc:chgData name="Sébastien WEYKMANS" userId="b521cd83-5c54-4ff9-8af4-f98e74ba75ff" providerId="ADAL" clId="{D6CC53F6-388B-4656-967A-2E9E40082932}" dt="2021-09-07T12:31:49.231" v="5505" actId="1076"/>
        <pc:sldMkLst>
          <pc:docMk/>
          <pc:sldMk cId="3855444202" sldId="580"/>
        </pc:sldMkLst>
        <pc:spChg chg="add del mod">
          <ac:chgData name="Sébastien WEYKMANS" userId="b521cd83-5c54-4ff9-8af4-f98e74ba75ff" providerId="ADAL" clId="{D6CC53F6-388B-4656-967A-2E9E40082932}" dt="2021-09-07T11:48:37.378" v="4885" actId="478"/>
          <ac:spMkLst>
            <pc:docMk/>
            <pc:sldMk cId="3855444202" sldId="580"/>
            <ac:spMk id="2" creationId="{9A340B42-A84F-43AA-A9EC-1A020452435D}"/>
          </ac:spMkLst>
        </pc:spChg>
        <pc:spChg chg="mod">
          <ac:chgData name="Sébastien WEYKMANS" userId="b521cd83-5c54-4ff9-8af4-f98e74ba75ff" providerId="ADAL" clId="{D6CC53F6-388B-4656-967A-2E9E40082932}" dt="2021-09-07T12:14:28.335" v="5177" actId="20577"/>
          <ac:spMkLst>
            <pc:docMk/>
            <pc:sldMk cId="3855444202" sldId="580"/>
            <ac:spMk id="4" creationId="{BA99F7E8-2528-47D5-BE72-CD1FBF10231F}"/>
          </ac:spMkLst>
        </pc:spChg>
        <pc:spChg chg="add del mod">
          <ac:chgData name="Sébastien WEYKMANS" userId="b521cd83-5c54-4ff9-8af4-f98e74ba75ff" providerId="ADAL" clId="{D6CC53F6-388B-4656-967A-2E9E40082932}" dt="2021-09-07T11:48:36.062" v="4884" actId="478"/>
          <ac:spMkLst>
            <pc:docMk/>
            <pc:sldMk cId="3855444202" sldId="580"/>
            <ac:spMk id="5" creationId="{3B5CFC60-2F6B-40B2-92C5-57F6DE21CA35}"/>
          </ac:spMkLst>
        </pc:spChg>
        <pc:spChg chg="add mod">
          <ac:chgData name="Sébastien WEYKMANS" userId="b521cd83-5c54-4ff9-8af4-f98e74ba75ff" providerId="ADAL" clId="{D6CC53F6-388B-4656-967A-2E9E40082932}" dt="2021-09-07T11:53:48.332" v="5122" actId="20577"/>
          <ac:spMkLst>
            <pc:docMk/>
            <pc:sldMk cId="3855444202" sldId="580"/>
            <ac:spMk id="18" creationId="{9D909B76-5FC2-4EE6-BC36-36563B6C2C9D}"/>
          </ac:spMkLst>
        </pc:spChg>
        <pc:picChg chg="del">
          <ac:chgData name="Sébastien WEYKMANS" userId="b521cd83-5c54-4ff9-8af4-f98e74ba75ff" providerId="ADAL" clId="{D6CC53F6-388B-4656-967A-2E9E40082932}" dt="2021-09-07T11:44:05.310" v="4882" actId="478"/>
          <ac:picMkLst>
            <pc:docMk/>
            <pc:sldMk cId="3855444202" sldId="580"/>
            <ac:picMk id="6" creationId="{7DD43DCA-1C69-4C04-A758-F48A81989CB7}"/>
          </ac:picMkLst>
        </pc:picChg>
        <pc:picChg chg="del">
          <ac:chgData name="Sébastien WEYKMANS" userId="b521cd83-5c54-4ff9-8af4-f98e74ba75ff" providerId="ADAL" clId="{D6CC53F6-388B-4656-967A-2E9E40082932}" dt="2021-09-07T11:44:07.226" v="4883" actId="478"/>
          <ac:picMkLst>
            <pc:docMk/>
            <pc:sldMk cId="3855444202" sldId="580"/>
            <ac:picMk id="8" creationId="{7CCDC6F6-B622-4091-AC55-6D58B7BC919E}"/>
          </ac:picMkLst>
        </pc:picChg>
        <pc:picChg chg="add mod">
          <ac:chgData name="Sébastien WEYKMANS" userId="b521cd83-5c54-4ff9-8af4-f98e74ba75ff" providerId="ADAL" clId="{D6CC53F6-388B-4656-967A-2E9E40082932}" dt="2021-09-07T12:31:45.978" v="5504" actId="1076"/>
          <ac:picMkLst>
            <pc:docMk/>
            <pc:sldMk cId="3855444202" sldId="580"/>
            <ac:picMk id="9" creationId="{3B3110FD-38BB-4A19-81E5-42E59BCEDD0C}"/>
          </ac:picMkLst>
        </pc:picChg>
        <pc:picChg chg="add del mod">
          <ac:chgData name="Sébastien WEYKMANS" userId="b521cd83-5c54-4ff9-8af4-f98e74ba75ff" providerId="ADAL" clId="{D6CC53F6-388B-4656-967A-2E9E40082932}" dt="2021-09-07T11:50:12.198" v="4893" actId="478"/>
          <ac:picMkLst>
            <pc:docMk/>
            <pc:sldMk cId="3855444202" sldId="580"/>
            <ac:picMk id="11" creationId="{1DF4BF75-1869-42FF-BF12-1C7AA3640817}"/>
          </ac:picMkLst>
        </pc:picChg>
        <pc:picChg chg="add del">
          <ac:chgData name="Sébastien WEYKMANS" userId="b521cd83-5c54-4ff9-8af4-f98e74ba75ff" providerId="ADAL" clId="{D6CC53F6-388B-4656-967A-2E9E40082932}" dt="2021-09-07T11:50:12.951" v="4894" actId="478"/>
          <ac:picMkLst>
            <pc:docMk/>
            <pc:sldMk cId="3855444202" sldId="580"/>
            <ac:picMk id="13" creationId="{77724D6C-E6E6-4DD7-82DD-9E77239EAF43}"/>
          </ac:picMkLst>
        </pc:picChg>
        <pc:picChg chg="add mod">
          <ac:chgData name="Sébastien WEYKMANS" userId="b521cd83-5c54-4ff9-8af4-f98e74ba75ff" providerId="ADAL" clId="{D6CC53F6-388B-4656-967A-2E9E40082932}" dt="2021-09-07T12:31:49.231" v="5505" actId="1076"/>
          <ac:picMkLst>
            <pc:docMk/>
            <pc:sldMk cId="3855444202" sldId="580"/>
            <ac:picMk id="15" creationId="{B170047B-7011-49C7-9E6E-9C02E5B583C3}"/>
          </ac:picMkLst>
        </pc:picChg>
        <pc:picChg chg="add del mod">
          <ac:chgData name="Sébastien WEYKMANS" userId="b521cd83-5c54-4ff9-8af4-f98e74ba75ff" providerId="ADAL" clId="{D6CC53F6-388B-4656-967A-2E9E40082932}" dt="2021-09-07T11:59:35.799" v="5139" actId="478"/>
          <ac:picMkLst>
            <pc:docMk/>
            <pc:sldMk cId="3855444202" sldId="580"/>
            <ac:picMk id="17" creationId="{0631DB61-D55D-4B3F-A239-80506E216BD2}"/>
          </ac:picMkLst>
        </pc:picChg>
        <pc:picChg chg="add del mod">
          <ac:chgData name="Sébastien WEYKMANS" userId="b521cd83-5c54-4ff9-8af4-f98e74ba75ff" providerId="ADAL" clId="{D6CC53F6-388B-4656-967A-2E9E40082932}" dt="2021-09-07T11:59:32.526" v="5137" actId="478"/>
          <ac:picMkLst>
            <pc:docMk/>
            <pc:sldMk cId="3855444202" sldId="580"/>
            <ac:picMk id="20" creationId="{162FD128-536A-428E-8385-DE16653CF7D5}"/>
          </ac:picMkLst>
        </pc:picChg>
        <pc:picChg chg="add del mod">
          <ac:chgData name="Sébastien WEYKMANS" userId="b521cd83-5c54-4ff9-8af4-f98e74ba75ff" providerId="ADAL" clId="{D6CC53F6-388B-4656-967A-2E9E40082932}" dt="2021-09-07T12:00:05.646" v="5141" actId="478"/>
          <ac:picMkLst>
            <pc:docMk/>
            <pc:sldMk cId="3855444202" sldId="580"/>
            <ac:picMk id="22" creationId="{DC0073AA-BD1A-4BB5-90E1-104BA299E317}"/>
          </ac:picMkLst>
        </pc:picChg>
        <pc:picChg chg="add mod">
          <ac:chgData name="Sébastien WEYKMANS" userId="b521cd83-5c54-4ff9-8af4-f98e74ba75ff" providerId="ADAL" clId="{D6CC53F6-388B-4656-967A-2E9E40082932}" dt="2021-09-07T12:31:42.488" v="5502" actId="1076"/>
          <ac:picMkLst>
            <pc:docMk/>
            <pc:sldMk cId="3855444202" sldId="580"/>
            <ac:picMk id="24" creationId="{68BF7CC5-C8CF-4796-8D4C-23ABB5F24CED}"/>
          </ac:picMkLst>
        </pc:picChg>
      </pc:sldChg>
      <pc:sldChg chg="addSp delSp modSp add mod">
        <pc:chgData name="Sébastien WEYKMANS" userId="b521cd83-5c54-4ff9-8af4-f98e74ba75ff" providerId="ADAL" clId="{D6CC53F6-388B-4656-967A-2E9E40082932}" dt="2021-09-07T12:42:33.577" v="5883" actId="1076"/>
        <pc:sldMkLst>
          <pc:docMk/>
          <pc:sldMk cId="713888239" sldId="581"/>
        </pc:sldMkLst>
        <pc:spChg chg="mod">
          <ac:chgData name="Sébastien WEYKMANS" userId="b521cd83-5c54-4ff9-8af4-f98e74ba75ff" providerId="ADAL" clId="{D6CC53F6-388B-4656-967A-2E9E40082932}" dt="2021-09-07T12:31:21.812" v="5497" actId="20577"/>
          <ac:spMkLst>
            <pc:docMk/>
            <pc:sldMk cId="713888239" sldId="581"/>
            <ac:spMk id="4" creationId="{BA99F7E8-2528-47D5-BE72-CD1FBF10231F}"/>
          </ac:spMkLst>
        </pc:spChg>
        <pc:spChg chg="add mod">
          <ac:chgData name="Sébastien WEYKMANS" userId="b521cd83-5c54-4ff9-8af4-f98e74ba75ff" providerId="ADAL" clId="{D6CC53F6-388B-4656-967A-2E9E40082932}" dt="2021-09-07T12:42:33.577" v="5883" actId="1076"/>
          <ac:spMkLst>
            <pc:docMk/>
            <pc:sldMk cId="713888239" sldId="581"/>
            <ac:spMk id="5" creationId="{1C672133-74B4-47C2-9D70-9E8C6EE460AD}"/>
          </ac:spMkLst>
        </pc:spChg>
        <pc:spChg chg="mod">
          <ac:chgData name="Sébastien WEYKMANS" userId="b521cd83-5c54-4ff9-8af4-f98e74ba75ff" providerId="ADAL" clId="{D6CC53F6-388B-4656-967A-2E9E40082932}" dt="2021-09-07T12:41:13.153" v="5785" actId="1076"/>
          <ac:spMkLst>
            <pc:docMk/>
            <pc:sldMk cId="713888239" sldId="581"/>
            <ac:spMk id="18" creationId="{9D909B76-5FC2-4EE6-BC36-36563B6C2C9D}"/>
          </ac:spMkLst>
        </pc:spChg>
        <pc:picChg chg="add mod">
          <ac:chgData name="Sébastien WEYKMANS" userId="b521cd83-5c54-4ff9-8af4-f98e74ba75ff" providerId="ADAL" clId="{D6CC53F6-388B-4656-967A-2E9E40082932}" dt="2021-09-07T12:41:13.153" v="5785" actId="1076"/>
          <ac:picMkLst>
            <pc:docMk/>
            <pc:sldMk cId="713888239" sldId="581"/>
            <ac:picMk id="3" creationId="{2CE529CA-E093-4698-823E-B93E221176DE}"/>
          </ac:picMkLst>
        </pc:picChg>
        <pc:picChg chg="del">
          <ac:chgData name="Sébastien WEYKMANS" userId="b521cd83-5c54-4ff9-8af4-f98e74ba75ff" providerId="ADAL" clId="{D6CC53F6-388B-4656-967A-2E9E40082932}" dt="2021-09-07T12:15:48.521" v="5249" actId="478"/>
          <ac:picMkLst>
            <pc:docMk/>
            <pc:sldMk cId="713888239" sldId="581"/>
            <ac:picMk id="9" creationId="{3B3110FD-38BB-4A19-81E5-42E59BCEDD0C}"/>
          </ac:picMkLst>
        </pc:picChg>
        <pc:picChg chg="del">
          <ac:chgData name="Sébastien WEYKMANS" userId="b521cd83-5c54-4ff9-8af4-f98e74ba75ff" providerId="ADAL" clId="{D6CC53F6-388B-4656-967A-2E9E40082932}" dt="2021-09-07T12:15:48.005" v="5248" actId="478"/>
          <ac:picMkLst>
            <pc:docMk/>
            <pc:sldMk cId="713888239" sldId="581"/>
            <ac:picMk id="15" creationId="{B170047B-7011-49C7-9E6E-9C02E5B583C3}"/>
          </ac:picMkLst>
        </pc:picChg>
        <pc:picChg chg="del">
          <ac:chgData name="Sébastien WEYKMANS" userId="b521cd83-5c54-4ff9-8af4-f98e74ba75ff" providerId="ADAL" clId="{D6CC53F6-388B-4656-967A-2E9E40082932}" dt="2021-09-07T12:15:46.603" v="5247" actId="478"/>
          <ac:picMkLst>
            <pc:docMk/>
            <pc:sldMk cId="713888239" sldId="581"/>
            <ac:picMk id="24" creationId="{68BF7CC5-C8CF-4796-8D4C-23ABB5F24CED}"/>
          </ac:picMkLst>
        </pc:picChg>
      </pc:sldChg>
      <pc:sldChg chg="delSp modSp add mod">
        <pc:chgData name="Sébastien WEYKMANS" userId="b521cd83-5c54-4ff9-8af4-f98e74ba75ff" providerId="ADAL" clId="{D6CC53F6-388B-4656-967A-2E9E40082932}" dt="2021-09-07T12:39:05.432" v="5671" actId="20577"/>
        <pc:sldMkLst>
          <pc:docMk/>
          <pc:sldMk cId="1518442012" sldId="582"/>
        </pc:sldMkLst>
        <pc:spChg chg="mod">
          <ac:chgData name="Sébastien WEYKMANS" userId="b521cd83-5c54-4ff9-8af4-f98e74ba75ff" providerId="ADAL" clId="{D6CC53F6-388B-4656-967A-2E9E40082932}" dt="2021-09-07T12:39:05.432" v="5671" actId="20577"/>
          <ac:spMkLst>
            <pc:docMk/>
            <pc:sldMk cId="1518442012" sldId="582"/>
            <ac:spMk id="4" creationId="{BA99F7E8-2528-47D5-BE72-CD1FBF10231F}"/>
          </ac:spMkLst>
        </pc:spChg>
        <pc:spChg chg="del">
          <ac:chgData name="Sébastien WEYKMANS" userId="b521cd83-5c54-4ff9-8af4-f98e74ba75ff" providerId="ADAL" clId="{D6CC53F6-388B-4656-967A-2E9E40082932}" dt="2021-09-07T12:38:23.259" v="5513" actId="478"/>
          <ac:spMkLst>
            <pc:docMk/>
            <pc:sldMk cId="1518442012" sldId="582"/>
            <ac:spMk id="18" creationId="{9D909B76-5FC2-4EE6-BC36-36563B6C2C9D}"/>
          </ac:spMkLst>
        </pc:spChg>
        <pc:picChg chg="del">
          <ac:chgData name="Sébastien WEYKMANS" userId="b521cd83-5c54-4ff9-8af4-f98e74ba75ff" providerId="ADAL" clId="{D6CC53F6-388B-4656-967A-2E9E40082932}" dt="2021-09-07T12:38:23.892" v="5514" actId="478"/>
          <ac:picMkLst>
            <pc:docMk/>
            <pc:sldMk cId="1518442012" sldId="582"/>
            <ac:picMk id="3" creationId="{2CE529CA-E093-4698-823E-B93E221176DE}"/>
          </ac:picMkLst>
        </pc:picChg>
      </pc:sldChg>
    </pc:docChg>
  </pc:docChgLst>
  <pc:docChgLst>
    <pc:chgData name="Sébastien WEYKMANS" userId="b521cd83-5c54-4ff9-8af4-f98e74ba75ff" providerId="ADAL" clId="{307C3BE7-882E-4BC7-910B-B5A75E9B5677}"/>
    <pc:docChg chg="addSld modSld sldOrd">
      <pc:chgData name="Sébastien WEYKMANS" userId="b521cd83-5c54-4ff9-8af4-f98e74ba75ff" providerId="ADAL" clId="{307C3BE7-882E-4BC7-910B-B5A75E9B5677}" dt="2021-09-14T06:51:13.947" v="35" actId="729"/>
      <pc:docMkLst>
        <pc:docMk/>
      </pc:docMkLst>
      <pc:sldChg chg="mod modShow">
        <pc:chgData name="Sébastien WEYKMANS" userId="b521cd83-5c54-4ff9-8af4-f98e74ba75ff" providerId="ADAL" clId="{307C3BE7-882E-4BC7-910B-B5A75E9B5677}" dt="2021-09-14T06:38:13.824" v="30" actId="729"/>
        <pc:sldMkLst>
          <pc:docMk/>
          <pc:sldMk cId="522864824" sldId="271"/>
        </pc:sldMkLst>
      </pc:sldChg>
      <pc:sldChg chg="mod modShow">
        <pc:chgData name="Sébastien WEYKMANS" userId="b521cd83-5c54-4ff9-8af4-f98e74ba75ff" providerId="ADAL" clId="{307C3BE7-882E-4BC7-910B-B5A75E9B5677}" dt="2021-09-14T06:38:13.824" v="30" actId="729"/>
        <pc:sldMkLst>
          <pc:docMk/>
          <pc:sldMk cId="76967874" sldId="435"/>
        </pc:sldMkLst>
      </pc:sldChg>
      <pc:sldChg chg="modSp mod">
        <pc:chgData name="Sébastien WEYKMANS" userId="b521cd83-5c54-4ff9-8af4-f98e74ba75ff" providerId="ADAL" clId="{307C3BE7-882E-4BC7-910B-B5A75E9B5677}" dt="2021-09-14T06:28:25.717" v="27" actId="20577"/>
        <pc:sldMkLst>
          <pc:docMk/>
          <pc:sldMk cId="3044341358" sldId="461"/>
        </pc:sldMkLst>
        <pc:spChg chg="mod">
          <ac:chgData name="Sébastien WEYKMANS" userId="b521cd83-5c54-4ff9-8af4-f98e74ba75ff" providerId="ADAL" clId="{307C3BE7-882E-4BC7-910B-B5A75E9B5677}" dt="2021-09-14T06:28:25.717" v="27" actId="20577"/>
          <ac:spMkLst>
            <pc:docMk/>
            <pc:sldMk cId="3044341358" sldId="461"/>
            <ac:spMk id="15" creationId="{C4E43797-CA55-47AD-9D17-EA82DCBF42C6}"/>
          </ac:spMkLst>
        </pc:spChg>
      </pc:sldChg>
      <pc:sldChg chg="modSp">
        <pc:chgData name="Sébastien WEYKMANS" userId="b521cd83-5c54-4ff9-8af4-f98e74ba75ff" providerId="ADAL" clId="{307C3BE7-882E-4BC7-910B-B5A75E9B5677}" dt="2021-09-08T13:35:40.724" v="23" actId="20577"/>
        <pc:sldMkLst>
          <pc:docMk/>
          <pc:sldMk cId="4163417400" sldId="508"/>
        </pc:sldMkLst>
        <pc:spChg chg="mod">
          <ac:chgData name="Sébastien WEYKMANS" userId="b521cd83-5c54-4ff9-8af4-f98e74ba75ff" providerId="ADAL" clId="{307C3BE7-882E-4BC7-910B-B5A75E9B5677}" dt="2021-09-08T13:35:40.724" v="23" actId="20577"/>
          <ac:spMkLst>
            <pc:docMk/>
            <pc:sldMk cId="4163417400" sldId="508"/>
            <ac:spMk id="3" creationId="{4D940DA7-77F6-4EFF-9030-341875DA747C}"/>
          </ac:spMkLst>
        </pc:spChg>
      </pc:sldChg>
      <pc:sldChg chg="mod ord modShow">
        <pc:chgData name="Sébastien WEYKMANS" userId="b521cd83-5c54-4ff9-8af4-f98e74ba75ff" providerId="ADAL" clId="{307C3BE7-882E-4BC7-910B-B5A75E9B5677}" dt="2021-09-14T06:50:41.129" v="34" actId="729"/>
        <pc:sldMkLst>
          <pc:docMk/>
          <pc:sldMk cId="1730178517" sldId="556"/>
        </pc:sldMkLst>
      </pc:sldChg>
      <pc:sldChg chg="mod modShow">
        <pc:chgData name="Sébastien WEYKMANS" userId="b521cd83-5c54-4ff9-8af4-f98e74ba75ff" providerId="ADAL" clId="{307C3BE7-882E-4BC7-910B-B5A75E9B5677}" dt="2021-09-14T06:29:47.579" v="29" actId="729"/>
        <pc:sldMkLst>
          <pc:docMk/>
          <pc:sldMk cId="2543765047" sldId="558"/>
        </pc:sldMkLst>
      </pc:sldChg>
      <pc:sldChg chg="mod modShow">
        <pc:chgData name="Sébastien WEYKMANS" userId="b521cd83-5c54-4ff9-8af4-f98e74ba75ff" providerId="ADAL" clId="{307C3BE7-882E-4BC7-910B-B5A75E9B5677}" dt="2021-09-14T06:51:13.947" v="35" actId="729"/>
        <pc:sldMkLst>
          <pc:docMk/>
          <pc:sldMk cId="3117778276" sldId="574"/>
        </pc:sldMkLst>
      </pc:sldChg>
      <pc:sldChg chg="add">
        <pc:chgData name="Sébastien WEYKMANS" userId="b521cd83-5c54-4ff9-8af4-f98e74ba75ff" providerId="ADAL" clId="{307C3BE7-882E-4BC7-910B-B5A75E9B5677}" dt="2021-09-14T06:50:20.700" v="31"/>
        <pc:sldMkLst>
          <pc:docMk/>
          <pc:sldMk cId="3050697973" sldId="588"/>
        </pc:sldMkLst>
      </pc:sldChg>
    </pc:docChg>
  </pc:docChgLst>
  <pc:docChgLst>
    <pc:chgData name="Sébastien" userId="b557df60-db66-4b96-99c6-fa6c19e6ceac" providerId="ADAL" clId="{549A7DFE-E701-4043-B382-693AA37F4C21}"/>
    <pc:docChg chg="modSld">
      <pc:chgData name="Sébastien" userId="b557df60-db66-4b96-99c6-fa6c19e6ceac" providerId="ADAL" clId="{549A7DFE-E701-4043-B382-693AA37F4C21}" dt="2020-10-01T04:15:20.483" v="0" actId="729"/>
      <pc:docMkLst>
        <pc:docMk/>
      </pc:docMkLst>
      <pc:sldChg chg="mod modShow">
        <pc:chgData name="Sébastien" userId="b557df60-db66-4b96-99c6-fa6c19e6ceac" providerId="ADAL" clId="{549A7DFE-E701-4043-B382-693AA37F4C21}" dt="2020-10-01T04:15:20.483" v="0" actId="729"/>
        <pc:sldMkLst>
          <pc:docMk/>
          <pc:sldMk cId="1008114748" sldId="438"/>
        </pc:sldMkLst>
      </pc:sldChg>
      <pc:sldChg chg="mod modShow">
        <pc:chgData name="Sébastien" userId="b557df60-db66-4b96-99c6-fa6c19e6ceac" providerId="ADAL" clId="{549A7DFE-E701-4043-B382-693AA37F4C21}" dt="2020-10-01T04:15:20.483" v="0" actId="729"/>
        <pc:sldMkLst>
          <pc:docMk/>
          <pc:sldMk cId="3397622994" sldId="439"/>
        </pc:sldMkLst>
      </pc:sldChg>
      <pc:sldChg chg="mod modShow">
        <pc:chgData name="Sébastien" userId="b557df60-db66-4b96-99c6-fa6c19e6ceac" providerId="ADAL" clId="{549A7DFE-E701-4043-B382-693AA37F4C21}" dt="2020-10-01T04:15:20.483" v="0" actId="729"/>
        <pc:sldMkLst>
          <pc:docMk/>
          <pc:sldMk cId="2313963311" sldId="524"/>
        </pc:sldMkLst>
      </pc:sldChg>
    </pc:docChg>
  </pc:docChgLst>
  <pc:docChgLst>
    <pc:chgData name="Sébastien Weykmans" userId="b557df60-db66-4b96-99c6-fa6c19e6ceac" providerId="ADAL" clId="{90A9A413-91FF-4DAA-B805-BEE63CDD1DC5}"/>
    <pc:docChg chg="undo custSel addSld delSld modSld sldOrd">
      <pc:chgData name="Sébastien Weykmans" userId="b557df60-db66-4b96-99c6-fa6c19e6ceac" providerId="ADAL" clId="{90A9A413-91FF-4DAA-B805-BEE63CDD1DC5}" dt="2020-12-20T06:21:13.336" v="1140" actId="1076"/>
      <pc:docMkLst>
        <pc:docMk/>
      </pc:docMkLst>
      <pc:sldChg chg="mod modShow">
        <pc:chgData name="Sébastien Weykmans" userId="b557df60-db66-4b96-99c6-fa6c19e6ceac" providerId="ADAL" clId="{90A9A413-91FF-4DAA-B805-BEE63CDD1DC5}" dt="2020-12-08T04:33:48.489" v="87" actId="729"/>
        <pc:sldMkLst>
          <pc:docMk/>
          <pc:sldMk cId="1366774040" sldId="274"/>
        </pc:sldMkLst>
      </pc:sldChg>
      <pc:sldChg chg="del">
        <pc:chgData name="Sébastien Weykmans" userId="b557df60-db66-4b96-99c6-fa6c19e6ceac" providerId="ADAL" clId="{90A9A413-91FF-4DAA-B805-BEE63CDD1DC5}" dt="2020-12-08T05:11:23.045" v="926" actId="47"/>
        <pc:sldMkLst>
          <pc:docMk/>
          <pc:sldMk cId="1694938642" sldId="368"/>
        </pc:sldMkLst>
      </pc:sldChg>
      <pc:sldChg chg="mod ord modShow">
        <pc:chgData name="Sébastien Weykmans" userId="b557df60-db66-4b96-99c6-fa6c19e6ceac" providerId="ADAL" clId="{90A9A413-91FF-4DAA-B805-BEE63CDD1DC5}" dt="2020-12-08T05:22:23.598" v="1018" actId="729"/>
        <pc:sldMkLst>
          <pc:docMk/>
          <pc:sldMk cId="1064547773" sldId="380"/>
        </pc:sldMkLst>
      </pc:sldChg>
      <pc:sldChg chg="modSp mod">
        <pc:chgData name="Sébastien Weykmans" userId="b557df60-db66-4b96-99c6-fa6c19e6ceac" providerId="ADAL" clId="{90A9A413-91FF-4DAA-B805-BEE63CDD1DC5}" dt="2020-12-08T05:16:05.208" v="947" actId="6549"/>
        <pc:sldMkLst>
          <pc:docMk/>
          <pc:sldMk cId="2378676230" sldId="428"/>
        </pc:sldMkLst>
        <pc:graphicFrameChg chg="modGraphic">
          <ac:chgData name="Sébastien Weykmans" userId="b557df60-db66-4b96-99c6-fa6c19e6ceac" providerId="ADAL" clId="{90A9A413-91FF-4DAA-B805-BEE63CDD1DC5}" dt="2020-12-08T05:16:05.208" v="947" actId="6549"/>
          <ac:graphicFrameMkLst>
            <pc:docMk/>
            <pc:sldMk cId="2378676230" sldId="428"/>
            <ac:graphicFrameMk id="5" creationId="{7DF0E1CF-B231-4B04-9DE0-1D3D254A865A}"/>
          </ac:graphicFrameMkLst>
        </pc:graphicFrameChg>
      </pc:sldChg>
      <pc:sldChg chg="mod modShow">
        <pc:chgData name="Sébastien Weykmans" userId="b557df60-db66-4b96-99c6-fa6c19e6ceac" providerId="ADAL" clId="{90A9A413-91FF-4DAA-B805-BEE63CDD1DC5}" dt="2020-12-08T04:33:39.389" v="86" actId="729"/>
        <pc:sldMkLst>
          <pc:docMk/>
          <pc:sldMk cId="1008114748" sldId="438"/>
        </pc:sldMkLst>
      </pc:sldChg>
      <pc:sldChg chg="mod modShow">
        <pc:chgData name="Sébastien Weykmans" userId="b557df60-db66-4b96-99c6-fa6c19e6ceac" providerId="ADAL" clId="{90A9A413-91FF-4DAA-B805-BEE63CDD1DC5}" dt="2020-12-08T04:33:39.389" v="86" actId="729"/>
        <pc:sldMkLst>
          <pc:docMk/>
          <pc:sldMk cId="3397622994" sldId="439"/>
        </pc:sldMkLst>
      </pc:sldChg>
      <pc:sldChg chg="addSp modSp mod">
        <pc:chgData name="Sébastien Weykmans" userId="b557df60-db66-4b96-99c6-fa6c19e6ceac" providerId="ADAL" clId="{90A9A413-91FF-4DAA-B805-BEE63CDD1DC5}" dt="2020-12-08T04:33:09.829" v="85" actId="1076"/>
        <pc:sldMkLst>
          <pc:docMk/>
          <pc:sldMk cId="3044341358" sldId="461"/>
        </pc:sldMkLst>
        <pc:spChg chg="mod">
          <ac:chgData name="Sébastien Weykmans" userId="b557df60-db66-4b96-99c6-fa6c19e6ceac" providerId="ADAL" clId="{90A9A413-91FF-4DAA-B805-BEE63CDD1DC5}" dt="2020-12-08T04:30:36.364" v="67" actId="14100"/>
          <ac:spMkLst>
            <pc:docMk/>
            <pc:sldMk cId="3044341358" sldId="461"/>
            <ac:spMk id="10" creationId="{57BA8A99-A435-44BD-BA9B-785CF2A9B5A2}"/>
          </ac:spMkLst>
        </pc:spChg>
        <pc:spChg chg="mod">
          <ac:chgData name="Sébastien Weykmans" userId="b557df60-db66-4b96-99c6-fa6c19e6ceac" providerId="ADAL" clId="{90A9A413-91FF-4DAA-B805-BEE63CDD1DC5}" dt="2020-12-08T04:31:00.596" v="79" actId="20577"/>
          <ac:spMkLst>
            <pc:docMk/>
            <pc:sldMk cId="3044341358" sldId="461"/>
            <ac:spMk id="15" creationId="{C4E43797-CA55-47AD-9D17-EA82DCBF42C6}"/>
          </ac:spMkLst>
        </pc:spChg>
        <pc:picChg chg="mod">
          <ac:chgData name="Sébastien Weykmans" userId="b557df60-db66-4b96-99c6-fa6c19e6ceac" providerId="ADAL" clId="{90A9A413-91FF-4DAA-B805-BEE63CDD1DC5}" dt="2020-12-08T04:33:09.829" v="85" actId="1076"/>
          <ac:picMkLst>
            <pc:docMk/>
            <pc:sldMk cId="3044341358" sldId="461"/>
            <ac:picMk id="4" creationId="{E0727A0D-A54D-4B8D-B43B-028AB0AE1A4A}"/>
          </ac:picMkLst>
        </pc:picChg>
        <pc:picChg chg="add mod">
          <ac:chgData name="Sébastien Weykmans" userId="b557df60-db66-4b96-99c6-fa6c19e6ceac" providerId="ADAL" clId="{90A9A413-91FF-4DAA-B805-BEE63CDD1DC5}" dt="2020-12-08T04:33:08.055" v="84" actId="1076"/>
          <ac:picMkLst>
            <pc:docMk/>
            <pc:sldMk cId="3044341358" sldId="461"/>
            <ac:picMk id="5" creationId="{E521B7EB-C75E-41CC-BF58-0D7CEEEDBC62}"/>
          </ac:picMkLst>
        </pc:picChg>
      </pc:sldChg>
      <pc:sldChg chg="modSp mod">
        <pc:chgData name="Sébastien Weykmans" userId="b557df60-db66-4b96-99c6-fa6c19e6ceac" providerId="ADAL" clId="{90A9A413-91FF-4DAA-B805-BEE63CDD1DC5}" dt="2020-12-01T05:55:50.015" v="63" actId="20577"/>
        <pc:sldMkLst>
          <pc:docMk/>
          <pc:sldMk cId="2481978007" sldId="479"/>
        </pc:sldMkLst>
        <pc:spChg chg="mod">
          <ac:chgData name="Sébastien Weykmans" userId="b557df60-db66-4b96-99c6-fa6c19e6ceac" providerId="ADAL" clId="{90A9A413-91FF-4DAA-B805-BEE63CDD1DC5}" dt="2020-12-01T05:55:50.015" v="63" actId="20577"/>
          <ac:spMkLst>
            <pc:docMk/>
            <pc:sldMk cId="2481978007" sldId="479"/>
            <ac:spMk id="5" creationId="{8EF45B63-1320-4752-938D-065412DC2F0B}"/>
          </ac:spMkLst>
        </pc:spChg>
      </pc:sldChg>
      <pc:sldChg chg="mod modShow">
        <pc:chgData name="Sébastien Weykmans" userId="b557df60-db66-4b96-99c6-fa6c19e6ceac" providerId="ADAL" clId="{90A9A413-91FF-4DAA-B805-BEE63CDD1DC5}" dt="2020-12-08T04:33:48.489" v="87" actId="729"/>
        <pc:sldMkLst>
          <pc:docMk/>
          <pc:sldMk cId="2313963311" sldId="524"/>
        </pc:sldMkLst>
      </pc:sldChg>
      <pc:sldChg chg="modSp mod">
        <pc:chgData name="Sébastien Weykmans" userId="b557df60-db66-4b96-99c6-fa6c19e6ceac" providerId="ADAL" clId="{90A9A413-91FF-4DAA-B805-BEE63CDD1DC5}" dt="2020-12-08T05:07:10.614" v="880" actId="20577"/>
        <pc:sldMkLst>
          <pc:docMk/>
          <pc:sldMk cId="3050931317" sldId="532"/>
        </pc:sldMkLst>
        <pc:spChg chg="mod">
          <ac:chgData name="Sébastien Weykmans" userId="b557df60-db66-4b96-99c6-fa6c19e6ceac" providerId="ADAL" clId="{90A9A413-91FF-4DAA-B805-BEE63CDD1DC5}" dt="2020-12-08T05:07:10.614" v="880" actId="20577"/>
          <ac:spMkLst>
            <pc:docMk/>
            <pc:sldMk cId="3050931317" sldId="532"/>
            <ac:spMk id="2" creationId="{7853DABE-7C1C-4B99-83F8-D97ABEEC9AD3}"/>
          </ac:spMkLst>
        </pc:spChg>
      </pc:sldChg>
      <pc:sldChg chg="modSp mod">
        <pc:chgData name="Sébastien Weykmans" userId="b557df60-db66-4b96-99c6-fa6c19e6ceac" providerId="ADAL" clId="{90A9A413-91FF-4DAA-B805-BEE63CDD1DC5}" dt="2020-12-08T05:07:17.704" v="881"/>
        <pc:sldMkLst>
          <pc:docMk/>
          <pc:sldMk cId="2722151204" sldId="533"/>
        </pc:sldMkLst>
        <pc:spChg chg="mod">
          <ac:chgData name="Sébastien Weykmans" userId="b557df60-db66-4b96-99c6-fa6c19e6ceac" providerId="ADAL" clId="{90A9A413-91FF-4DAA-B805-BEE63CDD1DC5}" dt="2020-12-08T05:07:17.704" v="881"/>
          <ac:spMkLst>
            <pc:docMk/>
            <pc:sldMk cId="2722151204" sldId="533"/>
            <ac:spMk id="2" creationId="{7853DABE-7C1C-4B99-83F8-D97ABEEC9AD3}"/>
          </ac:spMkLst>
        </pc:spChg>
      </pc:sldChg>
      <pc:sldChg chg="add">
        <pc:chgData name="Sébastien Weykmans" userId="b557df60-db66-4b96-99c6-fa6c19e6ceac" providerId="ADAL" clId="{90A9A413-91FF-4DAA-B805-BEE63CDD1DC5}" dt="2020-12-08T05:11:35.080" v="927"/>
        <pc:sldMkLst>
          <pc:docMk/>
          <pc:sldMk cId="4211152029" sldId="534"/>
        </pc:sldMkLst>
      </pc:sldChg>
      <pc:sldChg chg="addSp delSp modSp add mod">
        <pc:chgData name="Sébastien Weykmans" userId="b557df60-db66-4b96-99c6-fa6c19e6ceac" providerId="ADAL" clId="{90A9A413-91FF-4DAA-B805-BEE63CDD1DC5}" dt="2020-12-08T05:11:04.375" v="924" actId="1076"/>
        <pc:sldMkLst>
          <pc:docMk/>
          <pc:sldMk cId="786933702" sldId="535"/>
        </pc:sldMkLst>
        <pc:spChg chg="add mod">
          <ac:chgData name="Sébastien Weykmans" userId="b557df60-db66-4b96-99c6-fa6c19e6ceac" providerId="ADAL" clId="{90A9A413-91FF-4DAA-B805-BEE63CDD1DC5}" dt="2020-12-08T05:11:04.375" v="924" actId="1076"/>
          <ac:spMkLst>
            <pc:docMk/>
            <pc:sldMk cId="786933702" sldId="535"/>
            <ac:spMk id="6" creationId="{8379E5EF-2EDF-4743-9ADE-CEFF7E5B398A}"/>
          </ac:spMkLst>
        </pc:spChg>
        <pc:picChg chg="add mod">
          <ac:chgData name="Sébastien Weykmans" userId="b557df60-db66-4b96-99c6-fa6c19e6ceac" providerId="ADAL" clId="{90A9A413-91FF-4DAA-B805-BEE63CDD1DC5}" dt="2020-12-08T05:11:01.313" v="923" actId="1076"/>
          <ac:picMkLst>
            <pc:docMk/>
            <pc:sldMk cId="786933702" sldId="535"/>
            <ac:picMk id="4" creationId="{D6CC10A5-4B8C-4600-989E-4B5C25BE7A9B}"/>
          </ac:picMkLst>
        </pc:picChg>
        <pc:picChg chg="del">
          <ac:chgData name="Sébastien Weykmans" userId="b557df60-db66-4b96-99c6-fa6c19e6ceac" providerId="ADAL" clId="{90A9A413-91FF-4DAA-B805-BEE63CDD1DC5}" dt="2020-12-08T05:10:08.362" v="916" actId="478"/>
          <ac:picMkLst>
            <pc:docMk/>
            <pc:sldMk cId="786933702" sldId="535"/>
            <ac:picMk id="5" creationId="{52C8162F-492D-4E09-AFC3-A06968A0EF86}"/>
          </ac:picMkLst>
        </pc:picChg>
      </pc:sldChg>
      <pc:sldChg chg="mod ord modShow">
        <pc:chgData name="Sébastien Weykmans" userId="b557df60-db66-4b96-99c6-fa6c19e6ceac" providerId="ADAL" clId="{90A9A413-91FF-4DAA-B805-BEE63CDD1DC5}" dt="2020-12-08T05:22:21.379" v="1017" actId="729"/>
        <pc:sldMkLst>
          <pc:docMk/>
          <pc:sldMk cId="4250662567" sldId="536"/>
        </pc:sldMkLst>
      </pc:sldChg>
      <pc:sldChg chg="addSp delSp modSp del mod">
        <pc:chgData name="Sébastien Weykmans" userId="b557df60-db66-4b96-99c6-fa6c19e6ceac" providerId="ADAL" clId="{90A9A413-91FF-4DAA-B805-BEE63CDD1DC5}" dt="2020-12-08T05:19:02.379" v="954" actId="47"/>
        <pc:sldMkLst>
          <pc:docMk/>
          <pc:sldMk cId="1350790274" sldId="545"/>
        </pc:sldMkLst>
        <pc:spChg chg="add mod">
          <ac:chgData name="Sébastien Weykmans" userId="b557df60-db66-4b96-99c6-fa6c19e6ceac" providerId="ADAL" clId="{90A9A413-91FF-4DAA-B805-BEE63CDD1DC5}" dt="2020-12-08T05:16:18.964" v="948" actId="478"/>
          <ac:spMkLst>
            <pc:docMk/>
            <pc:sldMk cId="1350790274" sldId="545"/>
            <ac:spMk id="4" creationId="{83BB5A49-C8B6-48E1-AFF0-429335815EF0}"/>
          </ac:spMkLst>
        </pc:spChg>
        <pc:picChg chg="del">
          <ac:chgData name="Sébastien Weykmans" userId="b557df60-db66-4b96-99c6-fa6c19e6ceac" providerId="ADAL" clId="{90A9A413-91FF-4DAA-B805-BEE63CDD1DC5}" dt="2020-12-08T05:16:18.964" v="948" actId="478"/>
          <ac:picMkLst>
            <pc:docMk/>
            <pc:sldMk cId="1350790274" sldId="545"/>
            <ac:picMk id="5" creationId="{C011A28C-3D61-4C5B-A4C5-981A6F095A9C}"/>
          </ac:picMkLst>
        </pc:picChg>
        <pc:picChg chg="add">
          <ac:chgData name="Sébastien Weykmans" userId="b557df60-db66-4b96-99c6-fa6c19e6ceac" providerId="ADAL" clId="{90A9A413-91FF-4DAA-B805-BEE63CDD1DC5}" dt="2020-12-08T05:18:39.320" v="949" actId="22"/>
          <ac:picMkLst>
            <pc:docMk/>
            <pc:sldMk cId="1350790274" sldId="545"/>
            <ac:picMk id="7" creationId="{57842B5F-A5D7-4896-B808-9EA036BF70D5}"/>
          </ac:picMkLst>
        </pc:picChg>
      </pc:sldChg>
      <pc:sldChg chg="del">
        <pc:chgData name="Sébastien Weykmans" userId="b557df60-db66-4b96-99c6-fa6c19e6ceac" providerId="ADAL" clId="{90A9A413-91FF-4DAA-B805-BEE63CDD1DC5}" dt="2020-12-08T05:11:54.366" v="932" actId="47"/>
        <pc:sldMkLst>
          <pc:docMk/>
          <pc:sldMk cId="436700540" sldId="550"/>
        </pc:sldMkLst>
      </pc:sldChg>
      <pc:sldChg chg="modSp mod">
        <pc:chgData name="Sébastien Weykmans" userId="b557df60-db66-4b96-99c6-fa6c19e6ceac" providerId="ADAL" clId="{90A9A413-91FF-4DAA-B805-BEE63CDD1DC5}" dt="2020-12-08T05:07:23.343" v="882"/>
        <pc:sldMkLst>
          <pc:docMk/>
          <pc:sldMk cId="425881648" sldId="553"/>
        </pc:sldMkLst>
        <pc:spChg chg="mod">
          <ac:chgData name="Sébastien Weykmans" userId="b557df60-db66-4b96-99c6-fa6c19e6ceac" providerId="ADAL" clId="{90A9A413-91FF-4DAA-B805-BEE63CDD1DC5}" dt="2020-12-08T05:07:23.343" v="882"/>
          <ac:spMkLst>
            <pc:docMk/>
            <pc:sldMk cId="425881648" sldId="553"/>
            <ac:spMk id="2" creationId="{7853DABE-7C1C-4B99-83F8-D97ABEEC9AD3}"/>
          </ac:spMkLst>
        </pc:spChg>
      </pc:sldChg>
      <pc:sldChg chg="modSp mod modShow">
        <pc:chgData name="Sébastien Weykmans" userId="b557df60-db66-4b96-99c6-fa6c19e6ceac" providerId="ADAL" clId="{90A9A413-91FF-4DAA-B805-BEE63CDD1DC5}" dt="2020-12-20T06:21:13.336" v="1140" actId="1076"/>
        <pc:sldMkLst>
          <pc:docMk/>
          <pc:sldMk cId="1601382278" sldId="554"/>
        </pc:sldMkLst>
        <pc:graphicFrameChg chg="modGraphic">
          <ac:chgData name="Sébastien Weykmans" userId="b557df60-db66-4b96-99c6-fa6c19e6ceac" providerId="ADAL" clId="{90A9A413-91FF-4DAA-B805-BEE63CDD1DC5}" dt="2020-12-20T06:20:37.021" v="1138" actId="20577"/>
          <ac:graphicFrameMkLst>
            <pc:docMk/>
            <pc:sldMk cId="1601382278" sldId="554"/>
            <ac:graphicFrameMk id="4" creationId="{A85E78CF-7D8A-4AF0-AA9F-CDA5CCADD842}"/>
          </ac:graphicFrameMkLst>
        </pc:graphicFrameChg>
        <pc:picChg chg="mod">
          <ac:chgData name="Sébastien Weykmans" userId="b557df60-db66-4b96-99c6-fa6c19e6ceac" providerId="ADAL" clId="{90A9A413-91FF-4DAA-B805-BEE63CDD1DC5}" dt="2020-12-20T06:21:04.643" v="1139" actId="1076"/>
          <ac:picMkLst>
            <pc:docMk/>
            <pc:sldMk cId="1601382278" sldId="554"/>
            <ac:picMk id="10" creationId="{2119EE73-DFC0-4B92-8D7B-F56C23579C0F}"/>
          </ac:picMkLst>
        </pc:picChg>
        <pc:picChg chg="mod">
          <ac:chgData name="Sébastien Weykmans" userId="b557df60-db66-4b96-99c6-fa6c19e6ceac" providerId="ADAL" clId="{90A9A413-91FF-4DAA-B805-BEE63CDD1DC5}" dt="2020-12-20T06:19:19.214" v="1135" actId="1076"/>
          <ac:picMkLst>
            <pc:docMk/>
            <pc:sldMk cId="1601382278" sldId="554"/>
            <ac:picMk id="1030" creationId="{A55F38CD-BCB7-49BF-89D1-D964512A0B1E}"/>
          </ac:picMkLst>
        </pc:picChg>
        <pc:picChg chg="mod">
          <ac:chgData name="Sébastien Weykmans" userId="b557df60-db66-4b96-99c6-fa6c19e6ceac" providerId="ADAL" clId="{90A9A413-91FF-4DAA-B805-BEE63CDD1DC5}" dt="2020-12-20T06:21:13.336" v="1140" actId="1076"/>
          <ac:picMkLst>
            <pc:docMk/>
            <pc:sldMk cId="1601382278" sldId="554"/>
            <ac:picMk id="1034" creationId="{577FA378-872C-4F02-B116-DB9119428682}"/>
          </ac:picMkLst>
        </pc:picChg>
      </pc:sldChg>
      <pc:sldChg chg="modSp new del mod">
        <pc:chgData name="Sébastien Weykmans" userId="b557df60-db66-4b96-99c6-fa6c19e6ceac" providerId="ADAL" clId="{90A9A413-91FF-4DAA-B805-BEE63CDD1DC5}" dt="2020-12-08T04:39:55.616" v="204" actId="47"/>
        <pc:sldMkLst>
          <pc:docMk/>
          <pc:sldMk cId="2091643722" sldId="555"/>
        </pc:sldMkLst>
        <pc:spChg chg="mod">
          <ac:chgData name="Sébastien Weykmans" userId="b557df60-db66-4b96-99c6-fa6c19e6ceac" providerId="ADAL" clId="{90A9A413-91FF-4DAA-B805-BEE63CDD1DC5}" dt="2020-12-08T04:36:00.409" v="202" actId="20577"/>
          <ac:spMkLst>
            <pc:docMk/>
            <pc:sldMk cId="2091643722" sldId="555"/>
            <ac:spMk id="2" creationId="{1BF9F5B3-987A-4F61-854E-615A4919933E}"/>
          </ac:spMkLst>
        </pc:spChg>
      </pc:sldChg>
      <pc:sldChg chg="addSp delSp modSp add mod">
        <pc:chgData name="Sébastien Weykmans" userId="b557df60-db66-4b96-99c6-fa6c19e6ceac" providerId="ADAL" clId="{90A9A413-91FF-4DAA-B805-BEE63CDD1DC5}" dt="2020-12-08T04:59:26.611" v="660" actId="1076"/>
        <pc:sldMkLst>
          <pc:docMk/>
          <pc:sldMk cId="1730178517" sldId="556"/>
        </pc:sldMkLst>
        <pc:spChg chg="mod">
          <ac:chgData name="Sébastien Weykmans" userId="b557df60-db66-4b96-99c6-fa6c19e6ceac" providerId="ADAL" clId="{90A9A413-91FF-4DAA-B805-BEE63CDD1DC5}" dt="2020-12-08T04:55:24.014" v="452" actId="20577"/>
          <ac:spMkLst>
            <pc:docMk/>
            <pc:sldMk cId="1730178517" sldId="556"/>
            <ac:spMk id="2" creationId="{1E8EF2EE-D505-4C14-A881-6FA7FDD4B362}"/>
          </ac:spMkLst>
        </pc:spChg>
        <pc:spChg chg="add del mod">
          <ac:chgData name="Sébastien Weykmans" userId="b557df60-db66-4b96-99c6-fa6c19e6ceac" providerId="ADAL" clId="{90A9A413-91FF-4DAA-B805-BEE63CDD1DC5}" dt="2020-12-08T04:44:55.077" v="313" actId="478"/>
          <ac:spMkLst>
            <pc:docMk/>
            <pc:sldMk cId="1730178517" sldId="556"/>
            <ac:spMk id="8" creationId="{F513D6D2-1717-4BA5-A311-755CDC724C72}"/>
          </ac:spMkLst>
        </pc:spChg>
        <pc:spChg chg="add mod">
          <ac:chgData name="Sébastien Weykmans" userId="b557df60-db66-4b96-99c6-fa6c19e6ceac" providerId="ADAL" clId="{90A9A413-91FF-4DAA-B805-BEE63CDD1DC5}" dt="2020-12-08T04:59:01.329" v="656" actId="20577"/>
          <ac:spMkLst>
            <pc:docMk/>
            <pc:sldMk cId="1730178517" sldId="556"/>
            <ac:spMk id="22" creationId="{DE54C055-A322-439F-A37E-7CC1F4327025}"/>
          </ac:spMkLst>
        </pc:spChg>
        <pc:spChg chg="add mod">
          <ac:chgData name="Sébastien Weykmans" userId="b557df60-db66-4b96-99c6-fa6c19e6ceac" providerId="ADAL" clId="{90A9A413-91FF-4DAA-B805-BEE63CDD1DC5}" dt="2020-12-08T04:59:26.611" v="660" actId="1076"/>
          <ac:spMkLst>
            <pc:docMk/>
            <pc:sldMk cId="1730178517" sldId="556"/>
            <ac:spMk id="23" creationId="{9498C502-3FA7-4933-BB7C-DFB145E7EDB3}"/>
          </ac:spMkLst>
        </pc:spChg>
        <pc:picChg chg="add del mod">
          <ac:chgData name="Sébastien Weykmans" userId="b557df60-db66-4b96-99c6-fa6c19e6ceac" providerId="ADAL" clId="{90A9A413-91FF-4DAA-B805-BEE63CDD1DC5}" dt="2020-12-08T04:43:52.602" v="311" actId="478"/>
          <ac:picMkLst>
            <pc:docMk/>
            <pc:sldMk cId="1730178517" sldId="556"/>
            <ac:picMk id="4" creationId="{D094E47D-5734-4AC1-8962-CC702B289D9B}"/>
          </ac:picMkLst>
        </pc:picChg>
        <pc:picChg chg="del">
          <ac:chgData name="Sébastien Weykmans" userId="b557df60-db66-4b96-99c6-fa6c19e6ceac" providerId="ADAL" clId="{90A9A413-91FF-4DAA-B805-BEE63CDD1DC5}" dt="2020-12-08T04:44:51.785" v="312" actId="478"/>
          <ac:picMkLst>
            <pc:docMk/>
            <pc:sldMk cId="1730178517" sldId="556"/>
            <ac:picMk id="5" creationId="{FBEE695F-B728-4E37-B9CB-0097ED44C0E8}"/>
          </ac:picMkLst>
        </pc:picChg>
        <pc:picChg chg="del">
          <ac:chgData name="Sébastien Weykmans" userId="b557df60-db66-4b96-99c6-fa6c19e6ceac" providerId="ADAL" clId="{90A9A413-91FF-4DAA-B805-BEE63CDD1DC5}" dt="2020-12-08T04:40:38.772" v="303" actId="478"/>
          <ac:picMkLst>
            <pc:docMk/>
            <pc:sldMk cId="1730178517" sldId="556"/>
            <ac:picMk id="7" creationId="{E0E9F593-775A-457B-B435-5282C12BA49B}"/>
          </ac:picMkLst>
        </pc:picChg>
        <pc:picChg chg="add mod">
          <ac:chgData name="Sébastien Weykmans" userId="b557df60-db66-4b96-99c6-fa6c19e6ceac" providerId="ADAL" clId="{90A9A413-91FF-4DAA-B805-BEE63CDD1DC5}" dt="2020-12-08T04:51:33.503" v="342" actId="1076"/>
          <ac:picMkLst>
            <pc:docMk/>
            <pc:sldMk cId="1730178517" sldId="556"/>
            <ac:picMk id="10" creationId="{09125D34-A3D6-401F-B21E-84A4DC0E12C5}"/>
          </ac:picMkLst>
        </pc:picChg>
        <pc:picChg chg="add mod">
          <ac:chgData name="Sébastien Weykmans" userId="b557df60-db66-4b96-99c6-fa6c19e6ceac" providerId="ADAL" clId="{90A9A413-91FF-4DAA-B805-BEE63CDD1DC5}" dt="2020-12-08T04:52:08.036" v="353" actId="1076"/>
          <ac:picMkLst>
            <pc:docMk/>
            <pc:sldMk cId="1730178517" sldId="556"/>
            <ac:picMk id="12" creationId="{3225DD71-EC35-4029-9EFD-45FEA8E3D7B4}"/>
          </ac:picMkLst>
        </pc:picChg>
        <pc:picChg chg="add mod">
          <ac:chgData name="Sébastien Weykmans" userId="b557df60-db66-4b96-99c6-fa6c19e6ceac" providerId="ADAL" clId="{90A9A413-91FF-4DAA-B805-BEE63CDD1DC5}" dt="2020-12-08T04:52:10.835" v="355" actId="1076"/>
          <ac:picMkLst>
            <pc:docMk/>
            <pc:sldMk cId="1730178517" sldId="556"/>
            <ac:picMk id="14" creationId="{49EB756C-F8E7-42F8-8B46-5C7EB842A21F}"/>
          </ac:picMkLst>
        </pc:picChg>
        <pc:picChg chg="add mod">
          <ac:chgData name="Sébastien Weykmans" userId="b557df60-db66-4b96-99c6-fa6c19e6ceac" providerId="ADAL" clId="{90A9A413-91FF-4DAA-B805-BEE63CDD1DC5}" dt="2020-12-08T04:52:09.381" v="354" actId="1076"/>
          <ac:picMkLst>
            <pc:docMk/>
            <pc:sldMk cId="1730178517" sldId="556"/>
            <ac:picMk id="16" creationId="{330696FA-293B-479D-9006-6645660A2189}"/>
          </ac:picMkLst>
        </pc:picChg>
        <pc:picChg chg="add mod">
          <ac:chgData name="Sébastien Weykmans" userId="b557df60-db66-4b96-99c6-fa6c19e6ceac" providerId="ADAL" clId="{90A9A413-91FF-4DAA-B805-BEE63CDD1DC5}" dt="2020-12-08T04:53:01.167" v="366" actId="1076"/>
          <ac:picMkLst>
            <pc:docMk/>
            <pc:sldMk cId="1730178517" sldId="556"/>
            <ac:picMk id="18" creationId="{2F05497B-59B9-44F7-9F06-F89E17536B52}"/>
          </ac:picMkLst>
        </pc:picChg>
        <pc:picChg chg="add mod">
          <ac:chgData name="Sébastien Weykmans" userId="b557df60-db66-4b96-99c6-fa6c19e6ceac" providerId="ADAL" clId="{90A9A413-91FF-4DAA-B805-BEE63CDD1DC5}" dt="2020-12-08T04:53:07.378" v="368" actId="14100"/>
          <ac:picMkLst>
            <pc:docMk/>
            <pc:sldMk cId="1730178517" sldId="556"/>
            <ac:picMk id="20" creationId="{F57BD5E2-8937-4668-A9E0-C63DAE50C926}"/>
          </ac:picMkLst>
        </pc:picChg>
        <pc:picChg chg="add mod">
          <ac:chgData name="Sébastien Weykmans" userId="b557df60-db66-4b96-99c6-fa6c19e6ceac" providerId="ADAL" clId="{90A9A413-91FF-4DAA-B805-BEE63CDD1DC5}" dt="2020-12-08T04:52:05.912" v="352" actId="1076"/>
          <ac:picMkLst>
            <pc:docMk/>
            <pc:sldMk cId="1730178517" sldId="556"/>
            <ac:picMk id="1026" creationId="{36169CEF-78A1-44BE-99FF-F1E37D793587}"/>
          </ac:picMkLst>
        </pc:picChg>
      </pc:sldChg>
      <pc:sldChg chg="addSp delSp modSp add mod">
        <pc:chgData name="Sébastien Weykmans" userId="b557df60-db66-4b96-99c6-fa6c19e6ceac" providerId="ADAL" clId="{90A9A413-91FF-4DAA-B805-BEE63CDD1DC5}" dt="2020-12-08T05:21:26.577" v="1016" actId="20577"/>
        <pc:sldMkLst>
          <pc:docMk/>
          <pc:sldMk cId="45717857" sldId="557"/>
        </pc:sldMkLst>
        <pc:spChg chg="mod">
          <ac:chgData name="Sébastien Weykmans" userId="b557df60-db66-4b96-99c6-fa6c19e6ceac" providerId="ADAL" clId="{90A9A413-91FF-4DAA-B805-BEE63CDD1DC5}" dt="2020-12-08T05:21:26.577" v="1016" actId="20577"/>
          <ac:spMkLst>
            <pc:docMk/>
            <pc:sldMk cId="45717857" sldId="557"/>
            <ac:spMk id="2" creationId="{1E8EF2EE-D505-4C14-A881-6FA7FDD4B362}"/>
          </ac:spMkLst>
        </pc:spChg>
        <pc:spChg chg="add mod">
          <ac:chgData name="Sébastien Weykmans" userId="b557df60-db66-4b96-99c6-fa6c19e6ceac" providerId="ADAL" clId="{90A9A413-91FF-4DAA-B805-BEE63CDD1DC5}" dt="2020-12-08T04:58:24.991" v="629" actId="20577"/>
          <ac:spMkLst>
            <pc:docMk/>
            <pc:sldMk cId="45717857" sldId="557"/>
            <ac:spMk id="11" creationId="{C2E3E6E9-D23B-47B7-9244-421EAC93173D}"/>
          </ac:spMkLst>
        </pc:spChg>
        <pc:spChg chg="add mod">
          <ac:chgData name="Sébastien Weykmans" userId="b557df60-db66-4b96-99c6-fa6c19e6ceac" providerId="ADAL" clId="{90A9A413-91FF-4DAA-B805-BEE63CDD1DC5}" dt="2020-12-08T05:01:53.871" v="698" actId="20577"/>
          <ac:spMkLst>
            <pc:docMk/>
            <pc:sldMk cId="45717857" sldId="557"/>
            <ac:spMk id="15" creationId="{70105731-F815-4A6E-8186-F0E23CED6FB5}"/>
          </ac:spMkLst>
        </pc:spChg>
        <pc:picChg chg="del">
          <ac:chgData name="Sébastien Weykmans" userId="b557df60-db66-4b96-99c6-fa6c19e6ceac" providerId="ADAL" clId="{90A9A413-91FF-4DAA-B805-BEE63CDD1DC5}" dt="2020-12-08T04:57:22.261" v="611" actId="478"/>
          <ac:picMkLst>
            <pc:docMk/>
            <pc:sldMk cId="45717857" sldId="557"/>
            <ac:picMk id="10" creationId="{09125D34-A3D6-401F-B21E-84A4DC0E12C5}"/>
          </ac:picMkLst>
        </pc:picChg>
        <pc:picChg chg="del">
          <ac:chgData name="Sébastien Weykmans" userId="b557df60-db66-4b96-99c6-fa6c19e6ceac" providerId="ADAL" clId="{90A9A413-91FF-4DAA-B805-BEE63CDD1DC5}" dt="2020-12-08T04:59:48.384" v="664" actId="478"/>
          <ac:picMkLst>
            <pc:docMk/>
            <pc:sldMk cId="45717857" sldId="557"/>
            <ac:picMk id="12" creationId="{3225DD71-EC35-4029-9EFD-45FEA8E3D7B4}"/>
          </ac:picMkLst>
        </pc:picChg>
        <pc:picChg chg="add del mod">
          <ac:chgData name="Sébastien Weykmans" userId="b557df60-db66-4b96-99c6-fa6c19e6ceac" providerId="ADAL" clId="{90A9A413-91FF-4DAA-B805-BEE63CDD1DC5}" dt="2020-12-08T05:01:56.992" v="699" actId="478"/>
          <ac:picMkLst>
            <pc:docMk/>
            <pc:sldMk cId="45717857" sldId="557"/>
            <ac:picMk id="13" creationId="{E11E68BE-D6F0-4BE0-A5BC-96291F651724}"/>
          </ac:picMkLst>
        </pc:picChg>
        <pc:picChg chg="del">
          <ac:chgData name="Sébastien Weykmans" userId="b557df60-db66-4b96-99c6-fa6c19e6ceac" providerId="ADAL" clId="{90A9A413-91FF-4DAA-B805-BEE63CDD1DC5}" dt="2020-12-08T04:59:49.747" v="666" actId="478"/>
          <ac:picMkLst>
            <pc:docMk/>
            <pc:sldMk cId="45717857" sldId="557"/>
            <ac:picMk id="14" creationId="{49EB756C-F8E7-42F8-8B46-5C7EB842A21F}"/>
          </ac:picMkLst>
        </pc:picChg>
        <pc:picChg chg="del">
          <ac:chgData name="Sébastien Weykmans" userId="b557df60-db66-4b96-99c6-fa6c19e6ceac" providerId="ADAL" clId="{90A9A413-91FF-4DAA-B805-BEE63CDD1DC5}" dt="2020-12-08T04:59:48.954" v="665" actId="478"/>
          <ac:picMkLst>
            <pc:docMk/>
            <pc:sldMk cId="45717857" sldId="557"/>
            <ac:picMk id="16" creationId="{330696FA-293B-479D-9006-6645660A2189}"/>
          </ac:picMkLst>
        </pc:picChg>
        <pc:picChg chg="del">
          <ac:chgData name="Sébastien Weykmans" userId="b557df60-db66-4b96-99c6-fa6c19e6ceac" providerId="ADAL" clId="{90A9A413-91FF-4DAA-B805-BEE63CDD1DC5}" dt="2020-12-08T04:59:50.226" v="667" actId="478"/>
          <ac:picMkLst>
            <pc:docMk/>
            <pc:sldMk cId="45717857" sldId="557"/>
            <ac:picMk id="18" creationId="{2F05497B-59B9-44F7-9F06-F89E17536B52}"/>
          </ac:picMkLst>
        </pc:picChg>
        <pc:picChg chg="del">
          <ac:chgData name="Sébastien Weykmans" userId="b557df60-db66-4b96-99c6-fa6c19e6ceac" providerId="ADAL" clId="{90A9A413-91FF-4DAA-B805-BEE63CDD1DC5}" dt="2020-12-08T04:59:50.838" v="668" actId="478"/>
          <ac:picMkLst>
            <pc:docMk/>
            <pc:sldMk cId="45717857" sldId="557"/>
            <ac:picMk id="20" creationId="{F57BD5E2-8937-4668-A9E0-C63DAE50C926}"/>
          </ac:picMkLst>
        </pc:picChg>
        <pc:picChg chg="del">
          <ac:chgData name="Sébastien Weykmans" userId="b557df60-db66-4b96-99c6-fa6c19e6ceac" providerId="ADAL" clId="{90A9A413-91FF-4DAA-B805-BEE63CDD1DC5}" dt="2020-12-08T04:59:37.661" v="661" actId="478"/>
          <ac:picMkLst>
            <pc:docMk/>
            <pc:sldMk cId="45717857" sldId="557"/>
            <ac:picMk id="1026" creationId="{36169CEF-78A1-44BE-99FF-F1E37D793587}"/>
          </ac:picMkLst>
        </pc:picChg>
        <pc:picChg chg="add mod">
          <ac:chgData name="Sébastien Weykmans" userId="b557df60-db66-4b96-99c6-fa6c19e6ceac" providerId="ADAL" clId="{90A9A413-91FF-4DAA-B805-BEE63CDD1DC5}" dt="2020-12-08T04:57:36.166" v="616" actId="1076"/>
          <ac:picMkLst>
            <pc:docMk/>
            <pc:sldMk cId="45717857" sldId="557"/>
            <ac:picMk id="2050" creationId="{1B6C216F-EF4C-4659-95E3-05068134A15A}"/>
          </ac:picMkLst>
        </pc:picChg>
        <pc:picChg chg="add mod">
          <ac:chgData name="Sébastien Weykmans" userId="b557df60-db66-4b96-99c6-fa6c19e6ceac" providerId="ADAL" clId="{90A9A413-91FF-4DAA-B805-BEE63CDD1DC5}" dt="2020-12-08T05:01:22.461" v="674" actId="1076"/>
          <ac:picMkLst>
            <pc:docMk/>
            <pc:sldMk cId="45717857" sldId="557"/>
            <ac:picMk id="2052" creationId="{416AF5DE-ABF0-49A6-B30B-F53E451C4B06}"/>
          </ac:picMkLst>
        </pc:picChg>
        <pc:picChg chg="add mod">
          <ac:chgData name="Sébastien Weykmans" userId="b557df60-db66-4b96-99c6-fa6c19e6ceac" providerId="ADAL" clId="{90A9A413-91FF-4DAA-B805-BEE63CDD1DC5}" dt="2020-12-08T05:04:22.115" v="750" actId="14100"/>
          <ac:picMkLst>
            <pc:docMk/>
            <pc:sldMk cId="45717857" sldId="557"/>
            <ac:picMk id="2054" creationId="{954FACD3-AC65-43E7-9BBC-F7F404DC087A}"/>
          </ac:picMkLst>
        </pc:picChg>
        <pc:picChg chg="add mod">
          <ac:chgData name="Sébastien Weykmans" userId="b557df60-db66-4b96-99c6-fa6c19e6ceac" providerId="ADAL" clId="{90A9A413-91FF-4DAA-B805-BEE63CDD1DC5}" dt="2020-12-08T05:04:18.448" v="748" actId="1076"/>
          <ac:picMkLst>
            <pc:docMk/>
            <pc:sldMk cId="45717857" sldId="557"/>
            <ac:picMk id="2056" creationId="{492AA372-3E0C-42B6-9FD9-2C5A073F4221}"/>
          </ac:picMkLst>
        </pc:picChg>
      </pc:sldChg>
      <pc:sldChg chg="modSp add mod">
        <pc:chgData name="Sébastien Weykmans" userId="b557df60-db66-4b96-99c6-fa6c19e6ceac" providerId="ADAL" clId="{90A9A413-91FF-4DAA-B805-BEE63CDD1DC5}" dt="2020-12-08T05:06:27.351" v="859" actId="20577"/>
        <pc:sldMkLst>
          <pc:docMk/>
          <pc:sldMk cId="2543765047" sldId="558"/>
        </pc:sldMkLst>
        <pc:spChg chg="mod">
          <ac:chgData name="Sébastien Weykmans" userId="b557df60-db66-4b96-99c6-fa6c19e6ceac" providerId="ADAL" clId="{90A9A413-91FF-4DAA-B805-BEE63CDD1DC5}" dt="2020-12-08T05:06:27.351" v="859" actId="20577"/>
          <ac:spMkLst>
            <pc:docMk/>
            <pc:sldMk cId="2543765047" sldId="558"/>
            <ac:spMk id="2" creationId="{1E8EF2EE-D505-4C14-A881-6FA7FDD4B362}"/>
          </ac:spMkLst>
        </pc:spChg>
      </pc:sldChg>
      <pc:sldChg chg="addSp delSp modSp new mod">
        <pc:chgData name="Sébastien Weykmans" userId="b557df60-db66-4b96-99c6-fa6c19e6ceac" providerId="ADAL" clId="{90A9A413-91FF-4DAA-B805-BEE63CDD1DC5}" dt="2020-12-08T05:15:02.606" v="945" actId="1076"/>
        <pc:sldMkLst>
          <pc:docMk/>
          <pc:sldMk cId="1389974118" sldId="559"/>
        </pc:sldMkLst>
        <pc:graphicFrameChg chg="add del mod">
          <ac:chgData name="Sébastien Weykmans" userId="b557df60-db66-4b96-99c6-fa6c19e6ceac" providerId="ADAL" clId="{90A9A413-91FF-4DAA-B805-BEE63CDD1DC5}" dt="2020-12-08T05:14:18.876" v="940"/>
          <ac:graphicFrameMkLst>
            <pc:docMk/>
            <pc:sldMk cId="1389974118" sldId="559"/>
            <ac:graphicFrameMk id="4" creationId="{B991D95C-8DED-4500-BCAD-951AE90B862B}"/>
          </ac:graphicFrameMkLst>
        </pc:graphicFrameChg>
        <pc:picChg chg="add del mod">
          <ac:chgData name="Sébastien Weykmans" userId="b557df60-db66-4b96-99c6-fa6c19e6ceac" providerId="ADAL" clId="{90A9A413-91FF-4DAA-B805-BEE63CDD1DC5}" dt="2020-12-08T05:14:10.054" v="938" actId="478"/>
          <ac:picMkLst>
            <pc:docMk/>
            <pc:sldMk cId="1389974118" sldId="559"/>
            <ac:picMk id="3" creationId="{4A46C305-D035-4E9D-8B30-EE80E9CA2A8B}"/>
          </ac:picMkLst>
        </pc:picChg>
        <pc:picChg chg="add mod">
          <ac:chgData name="Sébastien Weykmans" userId="b557df60-db66-4b96-99c6-fa6c19e6ceac" providerId="ADAL" clId="{90A9A413-91FF-4DAA-B805-BEE63CDD1DC5}" dt="2020-12-08T05:15:02.606" v="945" actId="1076"/>
          <ac:picMkLst>
            <pc:docMk/>
            <pc:sldMk cId="1389974118" sldId="559"/>
            <ac:picMk id="6" creationId="{0025A896-6028-4466-948E-85CBCA9825C1}"/>
          </ac:picMkLst>
        </pc:picChg>
      </pc:sldChg>
      <pc:sldChg chg="addSp delSp modSp new del mod modClrScheme chgLayout">
        <pc:chgData name="Sébastien Weykmans" userId="b557df60-db66-4b96-99c6-fa6c19e6ceac" providerId="ADAL" clId="{90A9A413-91FF-4DAA-B805-BEE63CDD1DC5}" dt="2020-12-08T05:11:22.038" v="925" actId="47"/>
        <pc:sldMkLst>
          <pc:docMk/>
          <pc:sldMk cId="2776849479" sldId="559"/>
        </pc:sldMkLst>
        <pc:spChg chg="del mod ord">
          <ac:chgData name="Sébastien Weykmans" userId="b557df60-db66-4b96-99c6-fa6c19e6ceac" providerId="ADAL" clId="{90A9A413-91FF-4DAA-B805-BEE63CDD1DC5}" dt="2020-12-08T05:09:37.862" v="913" actId="478"/>
          <ac:spMkLst>
            <pc:docMk/>
            <pc:sldMk cId="2776849479" sldId="559"/>
            <ac:spMk id="2" creationId="{E7D06F3A-F05E-471E-9FB7-5B50F7C40D6A}"/>
          </ac:spMkLst>
        </pc:spChg>
        <pc:spChg chg="del">
          <ac:chgData name="Sébastien Weykmans" userId="b557df60-db66-4b96-99c6-fa6c19e6ceac" providerId="ADAL" clId="{90A9A413-91FF-4DAA-B805-BEE63CDD1DC5}" dt="2020-12-08T05:08:20.048" v="884"/>
          <ac:spMkLst>
            <pc:docMk/>
            <pc:sldMk cId="2776849479" sldId="559"/>
            <ac:spMk id="3" creationId="{B8759AF9-5FA5-4CA6-A05C-B30F18DB0665}"/>
          </ac:spMkLst>
        </pc:spChg>
        <pc:spChg chg="add del mod ord">
          <ac:chgData name="Sébastien Weykmans" userId="b557df60-db66-4b96-99c6-fa6c19e6ceac" providerId="ADAL" clId="{90A9A413-91FF-4DAA-B805-BEE63CDD1DC5}" dt="2020-12-08T05:09:21.480" v="911"/>
          <ac:spMkLst>
            <pc:docMk/>
            <pc:sldMk cId="2776849479" sldId="559"/>
            <ac:spMk id="6" creationId="{ECD0831B-369B-42DD-9E59-F87D94E7B61A}"/>
          </ac:spMkLst>
        </pc:spChg>
        <pc:spChg chg="add del mod ord">
          <ac:chgData name="Sébastien Weykmans" userId="b557df60-db66-4b96-99c6-fa6c19e6ceac" providerId="ADAL" clId="{90A9A413-91FF-4DAA-B805-BEE63CDD1DC5}" dt="2020-12-08T05:09:48.819" v="914" actId="700"/>
          <ac:spMkLst>
            <pc:docMk/>
            <pc:sldMk cId="2776849479" sldId="559"/>
            <ac:spMk id="9" creationId="{7996E2B4-FA2A-4B6D-AB48-5AE833ADF95F}"/>
          </ac:spMkLst>
        </pc:spChg>
        <pc:spChg chg="add mod ord">
          <ac:chgData name="Sébastien Weykmans" userId="b557df60-db66-4b96-99c6-fa6c19e6ceac" providerId="ADAL" clId="{90A9A413-91FF-4DAA-B805-BEE63CDD1DC5}" dt="2020-12-08T05:09:48.819" v="914" actId="700"/>
          <ac:spMkLst>
            <pc:docMk/>
            <pc:sldMk cId="2776849479" sldId="559"/>
            <ac:spMk id="10" creationId="{0EE5ED28-ADC8-47B7-A5B8-855139D40408}"/>
          </ac:spMkLst>
        </pc:spChg>
        <pc:spChg chg="add mod ord">
          <ac:chgData name="Sébastien Weykmans" userId="b557df60-db66-4b96-99c6-fa6c19e6ceac" providerId="ADAL" clId="{90A9A413-91FF-4DAA-B805-BEE63CDD1DC5}" dt="2020-12-08T05:09:48.819" v="914" actId="700"/>
          <ac:spMkLst>
            <pc:docMk/>
            <pc:sldMk cId="2776849479" sldId="559"/>
            <ac:spMk id="11" creationId="{EFCA08FB-77DF-48A0-B4A7-2CC381DEB6B3}"/>
          </ac:spMkLst>
        </pc:spChg>
        <pc:spChg chg="add mod ord">
          <ac:chgData name="Sébastien Weykmans" userId="b557df60-db66-4b96-99c6-fa6c19e6ceac" providerId="ADAL" clId="{90A9A413-91FF-4DAA-B805-BEE63CDD1DC5}" dt="2020-12-08T05:09:48.819" v="914" actId="700"/>
          <ac:spMkLst>
            <pc:docMk/>
            <pc:sldMk cId="2776849479" sldId="559"/>
            <ac:spMk id="12" creationId="{205CFFEA-1C5E-4DD5-8FD7-91670577CA4B}"/>
          </ac:spMkLst>
        </pc:spChg>
        <pc:picChg chg="add mod ord">
          <ac:chgData name="Sébastien Weykmans" userId="b557df60-db66-4b96-99c6-fa6c19e6ceac" providerId="ADAL" clId="{90A9A413-91FF-4DAA-B805-BEE63CDD1DC5}" dt="2020-12-08T05:09:48.819" v="914" actId="700"/>
          <ac:picMkLst>
            <pc:docMk/>
            <pc:sldMk cId="2776849479" sldId="559"/>
            <ac:picMk id="4" creationId="{98BD34E6-8B3D-43D4-A599-E3BF1A9F54C0}"/>
          </ac:picMkLst>
        </pc:picChg>
        <pc:picChg chg="add del mod">
          <ac:chgData name="Sébastien Weykmans" userId="b557df60-db66-4b96-99c6-fa6c19e6ceac" providerId="ADAL" clId="{90A9A413-91FF-4DAA-B805-BEE63CDD1DC5}" dt="2020-12-08T05:09:25.072" v="912" actId="478"/>
          <ac:picMkLst>
            <pc:docMk/>
            <pc:sldMk cId="2776849479" sldId="559"/>
            <ac:picMk id="5" creationId="{B4CF3873-328A-43E6-9444-EAEB712E0A77}"/>
          </ac:picMkLst>
        </pc:picChg>
        <pc:picChg chg="add mod ord">
          <ac:chgData name="Sébastien Weykmans" userId="b557df60-db66-4b96-99c6-fa6c19e6ceac" providerId="ADAL" clId="{90A9A413-91FF-4DAA-B805-BEE63CDD1DC5}" dt="2020-12-08T05:09:48.819" v="914" actId="700"/>
          <ac:picMkLst>
            <pc:docMk/>
            <pc:sldMk cId="2776849479" sldId="559"/>
            <ac:picMk id="7" creationId="{32C973FA-3383-4FD9-BABB-AE3606A20A3C}"/>
          </ac:picMkLst>
        </pc:picChg>
      </pc:sldChg>
      <pc:sldChg chg="addSp modSp new mod modShow">
        <pc:chgData name="Sébastien Weykmans" userId="b557df60-db66-4b96-99c6-fa6c19e6ceac" providerId="ADAL" clId="{90A9A413-91FF-4DAA-B805-BEE63CDD1DC5}" dt="2020-12-08T05:33:21.427" v="1019" actId="729"/>
        <pc:sldMkLst>
          <pc:docMk/>
          <pc:sldMk cId="4162391946" sldId="560"/>
        </pc:sldMkLst>
        <pc:picChg chg="add mod">
          <ac:chgData name="Sébastien Weykmans" userId="b557df60-db66-4b96-99c6-fa6c19e6ceac" providerId="ADAL" clId="{90A9A413-91FF-4DAA-B805-BEE63CDD1DC5}" dt="2020-12-08T05:18:58.319" v="953" actId="14100"/>
          <ac:picMkLst>
            <pc:docMk/>
            <pc:sldMk cId="4162391946" sldId="560"/>
            <ac:picMk id="3" creationId="{0EAC89B3-BBCD-4954-8E0C-CFA45E3C24F4}"/>
          </ac:picMkLst>
        </pc:picChg>
      </pc:sldChg>
    </pc:docChg>
  </pc:docChgLst>
  <pc:docChgLst>
    <pc:chgData name="Sébastien Weykmans" userId="b557df60-db66-4b96-99c6-fa6c19e6ceac" providerId="ADAL" clId="{368FE045-CDC0-42EB-B932-B24CD9E4F07E}"/>
    <pc:docChg chg="undo custSel addSld delSld modSld">
      <pc:chgData name="Sébastien Weykmans" userId="b557df60-db66-4b96-99c6-fa6c19e6ceac" providerId="ADAL" clId="{368FE045-CDC0-42EB-B932-B24CD9E4F07E}" dt="2021-01-22T10:10:11.166" v="693" actId="1076"/>
      <pc:docMkLst>
        <pc:docMk/>
      </pc:docMkLst>
      <pc:sldChg chg="modSp mod modShow">
        <pc:chgData name="Sébastien Weykmans" userId="b557df60-db66-4b96-99c6-fa6c19e6ceac" providerId="ADAL" clId="{368FE045-CDC0-42EB-B932-B24CD9E4F07E}" dt="2021-01-22T10:07:00.356" v="689" actId="20577"/>
        <pc:sldMkLst>
          <pc:docMk/>
          <pc:sldMk cId="2378676230" sldId="428"/>
        </pc:sldMkLst>
        <pc:graphicFrameChg chg="modGraphic">
          <ac:chgData name="Sébastien Weykmans" userId="b557df60-db66-4b96-99c6-fa6c19e6ceac" providerId="ADAL" clId="{368FE045-CDC0-42EB-B932-B24CD9E4F07E}" dt="2021-01-22T10:07:00.356" v="689" actId="20577"/>
          <ac:graphicFrameMkLst>
            <pc:docMk/>
            <pc:sldMk cId="2378676230" sldId="428"/>
            <ac:graphicFrameMk id="5" creationId="{7DF0E1CF-B231-4B04-9DE0-1D3D254A865A}"/>
          </ac:graphicFrameMkLst>
        </pc:graphicFrameChg>
      </pc:sldChg>
      <pc:sldChg chg="modSp mod">
        <pc:chgData name="Sébastien Weykmans" userId="b557df60-db66-4b96-99c6-fa6c19e6ceac" providerId="ADAL" clId="{368FE045-CDC0-42EB-B932-B24CD9E4F07E}" dt="2021-01-22T07:45:09.328" v="524" actId="20577"/>
        <pc:sldMkLst>
          <pc:docMk/>
          <pc:sldMk cId="3044341358" sldId="461"/>
        </pc:sldMkLst>
        <pc:spChg chg="mod">
          <ac:chgData name="Sébastien Weykmans" userId="b557df60-db66-4b96-99c6-fa6c19e6ceac" providerId="ADAL" clId="{368FE045-CDC0-42EB-B932-B24CD9E4F07E}" dt="2021-01-22T07:45:09.328" v="524" actId="20577"/>
          <ac:spMkLst>
            <pc:docMk/>
            <pc:sldMk cId="3044341358" sldId="461"/>
            <ac:spMk id="15" creationId="{C4E43797-CA55-47AD-9D17-EA82DCBF42C6}"/>
          </ac:spMkLst>
        </pc:spChg>
      </pc:sldChg>
      <pc:sldChg chg="mod modShow">
        <pc:chgData name="Sébastien Weykmans" userId="b557df60-db66-4b96-99c6-fa6c19e6ceac" providerId="ADAL" clId="{368FE045-CDC0-42EB-B932-B24CD9E4F07E}" dt="2021-01-22T09:05:08.893" v="663" actId="729"/>
        <pc:sldMkLst>
          <pc:docMk/>
          <pc:sldMk cId="2313963311" sldId="524"/>
        </pc:sldMkLst>
      </pc:sldChg>
      <pc:sldChg chg="mod modShow">
        <pc:chgData name="Sébastien Weykmans" userId="b557df60-db66-4b96-99c6-fa6c19e6ceac" providerId="ADAL" clId="{368FE045-CDC0-42EB-B932-B24CD9E4F07E}" dt="2021-01-22T07:45:25.904" v="525" actId="729"/>
        <pc:sldMkLst>
          <pc:docMk/>
          <pc:sldMk cId="1601382278" sldId="554"/>
        </pc:sldMkLst>
      </pc:sldChg>
      <pc:sldChg chg="addSp delSp modSp mod">
        <pc:chgData name="Sébastien Weykmans" userId="b557df60-db66-4b96-99c6-fa6c19e6ceac" providerId="ADAL" clId="{368FE045-CDC0-42EB-B932-B24CD9E4F07E}" dt="2021-01-22T07:48:42.225" v="662" actId="1076"/>
        <pc:sldMkLst>
          <pc:docMk/>
          <pc:sldMk cId="1730178517" sldId="556"/>
        </pc:sldMkLst>
        <pc:spChg chg="mod">
          <ac:chgData name="Sébastien Weykmans" userId="b557df60-db66-4b96-99c6-fa6c19e6ceac" providerId="ADAL" clId="{368FE045-CDC0-42EB-B932-B24CD9E4F07E}" dt="2021-01-22T07:46:20.428" v="652" actId="313"/>
          <ac:spMkLst>
            <pc:docMk/>
            <pc:sldMk cId="1730178517" sldId="556"/>
            <ac:spMk id="2" creationId="{1E8EF2EE-D505-4C14-A881-6FA7FDD4B362}"/>
          </ac:spMkLst>
        </pc:spChg>
        <pc:spChg chg="del">
          <ac:chgData name="Sébastien Weykmans" userId="b557df60-db66-4b96-99c6-fa6c19e6ceac" providerId="ADAL" clId="{368FE045-CDC0-42EB-B932-B24CD9E4F07E}" dt="2021-01-22T07:46:50.280" v="656" actId="478"/>
          <ac:spMkLst>
            <pc:docMk/>
            <pc:sldMk cId="1730178517" sldId="556"/>
            <ac:spMk id="22" creationId="{DE54C055-A322-439F-A37E-7CC1F4327025}"/>
          </ac:spMkLst>
        </pc:spChg>
        <pc:spChg chg="del">
          <ac:chgData name="Sébastien Weykmans" userId="b557df60-db66-4b96-99c6-fa6c19e6ceac" providerId="ADAL" clId="{368FE045-CDC0-42EB-B932-B24CD9E4F07E}" dt="2021-01-22T07:45:42.007" v="534" actId="478"/>
          <ac:spMkLst>
            <pc:docMk/>
            <pc:sldMk cId="1730178517" sldId="556"/>
            <ac:spMk id="23" creationId="{9498C502-3FA7-4933-BB7C-DFB145E7EDB3}"/>
          </ac:spMkLst>
        </pc:spChg>
        <pc:picChg chg="add mod">
          <ac:chgData name="Sébastien Weykmans" userId="b557df60-db66-4b96-99c6-fa6c19e6ceac" providerId="ADAL" clId="{368FE045-CDC0-42EB-B932-B24CD9E4F07E}" dt="2021-01-22T07:48:42.225" v="662" actId="1076"/>
          <ac:picMkLst>
            <pc:docMk/>
            <pc:sldMk cId="1730178517" sldId="556"/>
            <ac:picMk id="4" creationId="{8BD8705C-E6EB-432A-AB60-E61E9A523278}"/>
          </ac:picMkLst>
        </pc:picChg>
        <pc:picChg chg="del">
          <ac:chgData name="Sébastien Weykmans" userId="b557df60-db66-4b96-99c6-fa6c19e6ceac" providerId="ADAL" clId="{368FE045-CDC0-42EB-B932-B24CD9E4F07E}" dt="2021-01-22T07:45:36.834" v="527" actId="478"/>
          <ac:picMkLst>
            <pc:docMk/>
            <pc:sldMk cId="1730178517" sldId="556"/>
            <ac:picMk id="10" creationId="{09125D34-A3D6-401F-B21E-84A4DC0E12C5}"/>
          </ac:picMkLst>
        </pc:picChg>
        <pc:picChg chg="del">
          <ac:chgData name="Sébastien Weykmans" userId="b557df60-db66-4b96-99c6-fa6c19e6ceac" providerId="ADAL" clId="{368FE045-CDC0-42EB-B932-B24CD9E4F07E}" dt="2021-01-22T07:45:37.839" v="528" actId="478"/>
          <ac:picMkLst>
            <pc:docMk/>
            <pc:sldMk cId="1730178517" sldId="556"/>
            <ac:picMk id="12" creationId="{3225DD71-EC35-4029-9EFD-45FEA8E3D7B4}"/>
          </ac:picMkLst>
        </pc:picChg>
        <pc:picChg chg="del">
          <ac:chgData name="Sébastien Weykmans" userId="b557df60-db66-4b96-99c6-fa6c19e6ceac" providerId="ADAL" clId="{368FE045-CDC0-42EB-B932-B24CD9E4F07E}" dt="2021-01-22T07:45:38.661" v="530" actId="478"/>
          <ac:picMkLst>
            <pc:docMk/>
            <pc:sldMk cId="1730178517" sldId="556"/>
            <ac:picMk id="14" creationId="{49EB756C-F8E7-42F8-8B46-5C7EB842A21F}"/>
          </ac:picMkLst>
        </pc:picChg>
        <pc:picChg chg="del">
          <ac:chgData name="Sébastien Weykmans" userId="b557df60-db66-4b96-99c6-fa6c19e6ceac" providerId="ADAL" clId="{368FE045-CDC0-42EB-B932-B24CD9E4F07E}" dt="2021-01-22T07:45:38.239" v="529" actId="478"/>
          <ac:picMkLst>
            <pc:docMk/>
            <pc:sldMk cId="1730178517" sldId="556"/>
            <ac:picMk id="16" creationId="{330696FA-293B-479D-9006-6645660A2189}"/>
          </ac:picMkLst>
        </pc:picChg>
        <pc:picChg chg="del">
          <ac:chgData name="Sébastien Weykmans" userId="b557df60-db66-4b96-99c6-fa6c19e6ceac" providerId="ADAL" clId="{368FE045-CDC0-42EB-B932-B24CD9E4F07E}" dt="2021-01-22T07:45:39.376" v="531" actId="478"/>
          <ac:picMkLst>
            <pc:docMk/>
            <pc:sldMk cId="1730178517" sldId="556"/>
            <ac:picMk id="18" creationId="{2F05497B-59B9-44F7-9F06-F89E17536B52}"/>
          </ac:picMkLst>
        </pc:picChg>
        <pc:picChg chg="del">
          <ac:chgData name="Sébastien Weykmans" userId="b557df60-db66-4b96-99c6-fa6c19e6ceac" providerId="ADAL" clId="{368FE045-CDC0-42EB-B932-B24CD9E4F07E}" dt="2021-01-22T07:45:39.736" v="532" actId="478"/>
          <ac:picMkLst>
            <pc:docMk/>
            <pc:sldMk cId="1730178517" sldId="556"/>
            <ac:picMk id="20" creationId="{F57BD5E2-8937-4668-A9E0-C63DAE50C926}"/>
          </ac:picMkLst>
        </pc:picChg>
        <pc:picChg chg="del">
          <ac:chgData name="Sébastien Weykmans" userId="b557df60-db66-4b96-99c6-fa6c19e6ceac" providerId="ADAL" clId="{368FE045-CDC0-42EB-B932-B24CD9E4F07E}" dt="2021-01-22T07:45:40.197" v="533" actId="478"/>
          <ac:picMkLst>
            <pc:docMk/>
            <pc:sldMk cId="1730178517" sldId="556"/>
            <ac:picMk id="1026" creationId="{36169CEF-78A1-44BE-99FF-F1E37D793587}"/>
          </ac:picMkLst>
        </pc:picChg>
      </pc:sldChg>
      <pc:sldChg chg="delSp modSp mod">
        <pc:chgData name="Sébastien Weykmans" userId="b557df60-db66-4b96-99c6-fa6c19e6ceac" providerId="ADAL" clId="{368FE045-CDC0-42EB-B932-B24CD9E4F07E}" dt="2021-01-22T10:10:11.166" v="693" actId="1076"/>
        <pc:sldMkLst>
          <pc:docMk/>
          <pc:sldMk cId="45717857" sldId="557"/>
        </pc:sldMkLst>
        <pc:picChg chg="mod">
          <ac:chgData name="Sébastien Weykmans" userId="b557df60-db66-4b96-99c6-fa6c19e6ceac" providerId="ADAL" clId="{368FE045-CDC0-42EB-B932-B24CD9E4F07E}" dt="2021-01-22T10:10:11.166" v="693" actId="1076"/>
          <ac:picMkLst>
            <pc:docMk/>
            <pc:sldMk cId="45717857" sldId="557"/>
            <ac:picMk id="2054" creationId="{954FACD3-AC65-43E7-9BBC-F7F404DC087A}"/>
          </ac:picMkLst>
        </pc:picChg>
        <pc:picChg chg="del">
          <ac:chgData name="Sébastien Weykmans" userId="b557df60-db66-4b96-99c6-fa6c19e6ceac" providerId="ADAL" clId="{368FE045-CDC0-42EB-B932-B24CD9E4F07E}" dt="2021-01-22T10:10:03.436" v="690" actId="478"/>
          <ac:picMkLst>
            <pc:docMk/>
            <pc:sldMk cId="45717857" sldId="557"/>
            <ac:picMk id="2056" creationId="{492AA372-3E0C-42B6-9FD9-2C5A073F4221}"/>
          </ac:picMkLst>
        </pc:picChg>
      </pc:sldChg>
      <pc:sldChg chg="mod modShow">
        <pc:chgData name="Sébastien Weykmans" userId="b557df60-db66-4b96-99c6-fa6c19e6ceac" providerId="ADAL" clId="{368FE045-CDC0-42EB-B932-B24CD9E4F07E}" dt="2021-01-22T07:46:57.567" v="657" actId="729"/>
        <pc:sldMkLst>
          <pc:docMk/>
          <pc:sldMk cId="2543765047" sldId="558"/>
        </pc:sldMkLst>
      </pc:sldChg>
      <pc:sldChg chg="del">
        <pc:chgData name="Sébastien Weykmans" userId="b557df60-db66-4b96-99c6-fa6c19e6ceac" providerId="ADAL" clId="{368FE045-CDC0-42EB-B932-B24CD9E4F07E}" dt="2021-01-22T07:47:23.882" v="658" actId="47"/>
        <pc:sldMkLst>
          <pc:docMk/>
          <pc:sldMk cId="1389974118" sldId="559"/>
        </pc:sldMkLst>
      </pc:sldChg>
      <pc:sldChg chg="mod modShow">
        <pc:chgData name="Sébastien Weykmans" userId="b557df60-db66-4b96-99c6-fa6c19e6ceac" providerId="ADAL" clId="{368FE045-CDC0-42EB-B932-B24CD9E4F07E}" dt="2021-01-22T07:48:00.993" v="660" actId="729"/>
        <pc:sldMkLst>
          <pc:docMk/>
          <pc:sldMk cId="4162391946" sldId="560"/>
        </pc:sldMkLst>
      </pc:sldChg>
      <pc:sldChg chg="addSp delSp modSp new mod modShow">
        <pc:chgData name="Sébastien Weykmans" userId="b557df60-db66-4b96-99c6-fa6c19e6ceac" providerId="ADAL" clId="{368FE045-CDC0-42EB-B932-B24CD9E4F07E}" dt="2021-01-22T07:45:29.030" v="526" actId="729"/>
        <pc:sldMkLst>
          <pc:docMk/>
          <pc:sldMk cId="2594937230" sldId="561"/>
        </pc:sldMkLst>
        <pc:spChg chg="mod">
          <ac:chgData name="Sébastien Weykmans" userId="b557df60-db66-4b96-99c6-fa6c19e6ceac" providerId="ADAL" clId="{368FE045-CDC0-42EB-B932-B24CD9E4F07E}" dt="2021-01-08T04:29:24.242" v="468" actId="313"/>
          <ac:spMkLst>
            <pc:docMk/>
            <pc:sldMk cId="2594937230" sldId="561"/>
            <ac:spMk id="2" creationId="{3304EF5D-1762-43DF-9D4C-F76783744C94}"/>
          </ac:spMkLst>
        </pc:spChg>
        <pc:spChg chg="del">
          <ac:chgData name="Sébastien Weykmans" userId="b557df60-db66-4b96-99c6-fa6c19e6ceac" providerId="ADAL" clId="{368FE045-CDC0-42EB-B932-B24CD9E4F07E}" dt="2021-01-08T04:00:56.174" v="267" actId="22"/>
          <ac:spMkLst>
            <pc:docMk/>
            <pc:sldMk cId="2594937230" sldId="561"/>
            <ac:spMk id="3" creationId="{5A0135EA-611A-4CCB-B341-37B1B00B3045}"/>
          </ac:spMkLst>
        </pc:spChg>
        <pc:spChg chg="add del mod">
          <ac:chgData name="Sébastien Weykmans" userId="b557df60-db66-4b96-99c6-fa6c19e6ceac" providerId="ADAL" clId="{368FE045-CDC0-42EB-B932-B24CD9E4F07E}" dt="2021-01-08T04:01:59.937" v="285" actId="478"/>
          <ac:spMkLst>
            <pc:docMk/>
            <pc:sldMk cId="2594937230" sldId="561"/>
            <ac:spMk id="6" creationId="{41568F13-0ECB-4CB9-A26B-589D9487A7D7}"/>
          </ac:spMkLst>
        </pc:spChg>
        <pc:spChg chg="add">
          <ac:chgData name="Sébastien Weykmans" userId="b557df60-db66-4b96-99c6-fa6c19e6ceac" providerId="ADAL" clId="{368FE045-CDC0-42EB-B932-B24CD9E4F07E}" dt="2021-01-08T04:09:50.204" v="335"/>
          <ac:spMkLst>
            <pc:docMk/>
            <pc:sldMk cId="2594937230" sldId="561"/>
            <ac:spMk id="14" creationId="{5E7A8DF7-1335-4A96-8D7B-52F0FA30FD46}"/>
          </ac:spMkLst>
        </pc:spChg>
        <pc:spChg chg="add del mod">
          <ac:chgData name="Sébastien Weykmans" userId="b557df60-db66-4b96-99c6-fa6c19e6ceac" providerId="ADAL" clId="{368FE045-CDC0-42EB-B932-B24CD9E4F07E}" dt="2021-01-08T04:10:02.770" v="338" actId="478"/>
          <ac:spMkLst>
            <pc:docMk/>
            <pc:sldMk cId="2594937230" sldId="561"/>
            <ac:spMk id="15" creationId="{D6AF4F97-F7D3-4B64-BBD6-2251B993DA98}"/>
          </ac:spMkLst>
        </pc:spChg>
        <pc:spChg chg="add del mod">
          <ac:chgData name="Sébastien Weykmans" userId="b557df60-db66-4b96-99c6-fa6c19e6ceac" providerId="ADAL" clId="{368FE045-CDC0-42EB-B932-B24CD9E4F07E}" dt="2021-01-08T04:26:05.982" v="402" actId="478"/>
          <ac:spMkLst>
            <pc:docMk/>
            <pc:sldMk cId="2594937230" sldId="561"/>
            <ac:spMk id="30" creationId="{094B2267-9C7F-44FF-A75F-83CE9FB39B36}"/>
          </ac:spMkLst>
        </pc:spChg>
        <pc:spChg chg="add mod">
          <ac:chgData name="Sébastien Weykmans" userId="b557df60-db66-4b96-99c6-fa6c19e6ceac" providerId="ADAL" clId="{368FE045-CDC0-42EB-B932-B24CD9E4F07E}" dt="2021-01-08T04:28:47.722" v="431" actId="1076"/>
          <ac:spMkLst>
            <pc:docMk/>
            <pc:sldMk cId="2594937230" sldId="561"/>
            <ac:spMk id="36" creationId="{997FF35A-43F7-4EAF-8D31-8F82DC5E8B28}"/>
          </ac:spMkLst>
        </pc:spChg>
        <pc:spChg chg="add mod">
          <ac:chgData name="Sébastien Weykmans" userId="b557df60-db66-4b96-99c6-fa6c19e6ceac" providerId="ADAL" clId="{368FE045-CDC0-42EB-B932-B24CD9E4F07E}" dt="2021-01-08T04:28:54.026" v="434" actId="1076"/>
          <ac:spMkLst>
            <pc:docMk/>
            <pc:sldMk cId="2594937230" sldId="561"/>
            <ac:spMk id="37" creationId="{D083D076-AC53-4946-8C64-0810A3FF2C5B}"/>
          </ac:spMkLst>
        </pc:spChg>
        <pc:spChg chg="add mod">
          <ac:chgData name="Sébastien Weykmans" userId="b557df60-db66-4b96-99c6-fa6c19e6ceac" providerId="ADAL" clId="{368FE045-CDC0-42EB-B932-B24CD9E4F07E}" dt="2021-01-08T04:28:39.491" v="428" actId="1076"/>
          <ac:spMkLst>
            <pc:docMk/>
            <pc:sldMk cId="2594937230" sldId="561"/>
            <ac:spMk id="1025" creationId="{FBCC0ABE-1E3C-495A-8011-F5AE0B40FD42}"/>
          </ac:spMkLst>
        </pc:spChg>
        <pc:picChg chg="add mod">
          <ac:chgData name="Sébastien Weykmans" userId="b557df60-db66-4b96-99c6-fa6c19e6ceac" providerId="ADAL" clId="{368FE045-CDC0-42EB-B932-B24CD9E4F07E}" dt="2021-01-15T16:25:52.326" v="499" actId="1076"/>
          <ac:picMkLst>
            <pc:docMk/>
            <pc:sldMk cId="2594937230" sldId="561"/>
            <ac:picMk id="4" creationId="{BDA41CAA-C3D7-4FE3-88A7-CBB3AAF58A48}"/>
          </ac:picMkLst>
        </pc:picChg>
        <pc:picChg chg="add mod ord">
          <ac:chgData name="Sébastien Weykmans" userId="b557df60-db66-4b96-99c6-fa6c19e6ceac" providerId="ADAL" clId="{368FE045-CDC0-42EB-B932-B24CD9E4F07E}" dt="2021-01-08T04:03:32.517" v="293" actId="14100"/>
          <ac:picMkLst>
            <pc:docMk/>
            <pc:sldMk cId="2594937230" sldId="561"/>
            <ac:picMk id="5" creationId="{809D21DB-DC51-4695-9349-2F130C0A23E7}"/>
          </ac:picMkLst>
        </pc:picChg>
        <pc:picChg chg="add mod">
          <ac:chgData name="Sébastien Weykmans" userId="b557df60-db66-4b96-99c6-fa6c19e6ceac" providerId="ADAL" clId="{368FE045-CDC0-42EB-B932-B24CD9E4F07E}" dt="2021-01-15T16:27:56.646" v="500" actId="1076"/>
          <ac:picMkLst>
            <pc:docMk/>
            <pc:sldMk cId="2594937230" sldId="561"/>
            <ac:picMk id="6" creationId="{600EF4F3-D65F-48AB-8065-B96D825E2F31}"/>
          </ac:picMkLst>
        </pc:picChg>
        <pc:picChg chg="add del mod">
          <ac:chgData name="Sébastien Weykmans" userId="b557df60-db66-4b96-99c6-fa6c19e6ceac" providerId="ADAL" clId="{368FE045-CDC0-42EB-B932-B24CD9E4F07E}" dt="2021-01-08T04:06:11.026" v="319" actId="478"/>
          <ac:picMkLst>
            <pc:docMk/>
            <pc:sldMk cId="2594937230" sldId="561"/>
            <ac:picMk id="8" creationId="{C2D74E13-B562-44ED-8735-297767BC43CD}"/>
          </ac:picMkLst>
        </pc:picChg>
        <pc:picChg chg="add mod">
          <ac:chgData name="Sébastien Weykmans" userId="b557df60-db66-4b96-99c6-fa6c19e6ceac" providerId="ADAL" clId="{368FE045-CDC0-42EB-B932-B24CD9E4F07E}" dt="2021-01-08T04:18:45.877" v="370" actId="1076"/>
          <ac:picMkLst>
            <pc:docMk/>
            <pc:sldMk cId="2594937230" sldId="561"/>
            <ac:picMk id="9" creationId="{7B147453-5789-4D27-A06E-2F61E009A3E3}"/>
          </ac:picMkLst>
        </pc:picChg>
        <pc:picChg chg="add mod">
          <ac:chgData name="Sébastien Weykmans" userId="b557df60-db66-4b96-99c6-fa6c19e6ceac" providerId="ADAL" clId="{368FE045-CDC0-42EB-B932-B24CD9E4F07E}" dt="2021-01-08T04:18:40.749" v="369" actId="1076"/>
          <ac:picMkLst>
            <pc:docMk/>
            <pc:sldMk cId="2594937230" sldId="561"/>
            <ac:picMk id="10" creationId="{34801FCD-F404-4700-82E2-E96476575131}"/>
          </ac:picMkLst>
        </pc:picChg>
        <pc:picChg chg="add del mod">
          <ac:chgData name="Sébastien Weykmans" userId="b557df60-db66-4b96-99c6-fa6c19e6ceac" providerId="ADAL" clId="{368FE045-CDC0-42EB-B932-B24CD9E4F07E}" dt="2021-01-08T04:05:19.379" v="312" actId="478"/>
          <ac:picMkLst>
            <pc:docMk/>
            <pc:sldMk cId="2594937230" sldId="561"/>
            <ac:picMk id="11" creationId="{3071F389-26C7-451E-80C2-08FD14F16304}"/>
          </ac:picMkLst>
        </pc:picChg>
        <pc:picChg chg="add mod">
          <ac:chgData name="Sébastien Weykmans" userId="b557df60-db66-4b96-99c6-fa6c19e6ceac" providerId="ADAL" clId="{368FE045-CDC0-42EB-B932-B24CD9E4F07E}" dt="2021-01-15T15:25:50.784" v="471" actId="1076"/>
          <ac:picMkLst>
            <pc:docMk/>
            <pc:sldMk cId="2594937230" sldId="561"/>
            <ac:picMk id="12" creationId="{71425625-A59C-49A8-8D22-602188C21B7A}"/>
          </ac:picMkLst>
        </pc:picChg>
        <pc:picChg chg="add del mod">
          <ac:chgData name="Sébastien Weykmans" userId="b557df60-db66-4b96-99c6-fa6c19e6ceac" providerId="ADAL" clId="{368FE045-CDC0-42EB-B932-B24CD9E4F07E}" dt="2021-01-08T04:27:06.733" v="407" actId="478"/>
          <ac:picMkLst>
            <pc:docMk/>
            <pc:sldMk cId="2594937230" sldId="561"/>
            <ac:picMk id="13" creationId="{9611DA51-76F0-4A1E-A5A5-027BB3BC63FB}"/>
          </ac:picMkLst>
        </pc:picChg>
        <pc:picChg chg="add mod">
          <ac:chgData name="Sébastien Weykmans" userId="b557df60-db66-4b96-99c6-fa6c19e6ceac" providerId="ADAL" clId="{368FE045-CDC0-42EB-B932-B24CD9E4F07E}" dt="2021-01-08T04:12:14.656" v="345" actId="14100"/>
          <ac:picMkLst>
            <pc:docMk/>
            <pc:sldMk cId="2594937230" sldId="561"/>
            <ac:picMk id="17" creationId="{840BB05A-1796-4D5D-B762-E959B3446141}"/>
          </ac:picMkLst>
        </pc:picChg>
        <pc:picChg chg="add mod">
          <ac:chgData name="Sébastien Weykmans" userId="b557df60-db66-4b96-99c6-fa6c19e6ceac" providerId="ADAL" clId="{368FE045-CDC0-42EB-B932-B24CD9E4F07E}" dt="2021-01-08T04:36:54.818" v="470" actId="1076"/>
          <ac:picMkLst>
            <pc:docMk/>
            <pc:sldMk cId="2594937230" sldId="561"/>
            <ac:picMk id="19" creationId="{B2F4E6F1-C5B9-4952-8453-6384A2AE5D2F}"/>
          </ac:picMkLst>
        </pc:picChg>
        <pc:picChg chg="add mod">
          <ac:chgData name="Sébastien Weykmans" userId="b557df60-db66-4b96-99c6-fa6c19e6ceac" providerId="ADAL" clId="{368FE045-CDC0-42EB-B932-B24CD9E4F07E}" dt="2021-01-08T04:17:50.640" v="364" actId="14100"/>
          <ac:picMkLst>
            <pc:docMk/>
            <pc:sldMk cId="2594937230" sldId="561"/>
            <ac:picMk id="20" creationId="{8FBEF39B-C21D-4FE6-8EE5-B27189963900}"/>
          </ac:picMkLst>
        </pc:picChg>
        <pc:picChg chg="add mod">
          <ac:chgData name="Sébastien Weykmans" userId="b557df60-db66-4b96-99c6-fa6c19e6ceac" providerId="ADAL" clId="{368FE045-CDC0-42EB-B932-B24CD9E4F07E}" dt="2021-01-08T04:27:21.131" v="412" actId="1076"/>
          <ac:picMkLst>
            <pc:docMk/>
            <pc:sldMk cId="2594937230" sldId="561"/>
            <ac:picMk id="22" creationId="{540A09CD-164D-4F92-A67C-6381A5919787}"/>
          </ac:picMkLst>
        </pc:picChg>
        <pc:picChg chg="add mod">
          <ac:chgData name="Sébastien Weykmans" userId="b557df60-db66-4b96-99c6-fa6c19e6ceac" providerId="ADAL" clId="{368FE045-CDC0-42EB-B932-B24CD9E4F07E}" dt="2021-01-15T16:25:48.738" v="498" actId="1076"/>
          <ac:picMkLst>
            <pc:docMk/>
            <pc:sldMk cId="2594937230" sldId="561"/>
            <ac:picMk id="24" creationId="{67D37B91-C78C-4B4A-AF6E-B3331ACB2783}"/>
          </ac:picMkLst>
        </pc:picChg>
        <pc:picChg chg="add mod">
          <ac:chgData name="Sébastien Weykmans" userId="b557df60-db66-4b96-99c6-fa6c19e6ceac" providerId="ADAL" clId="{368FE045-CDC0-42EB-B932-B24CD9E4F07E}" dt="2021-01-08T04:22:38.779" v="392" actId="1076"/>
          <ac:picMkLst>
            <pc:docMk/>
            <pc:sldMk cId="2594937230" sldId="561"/>
            <ac:picMk id="26" creationId="{891D4407-0E54-4615-A5DD-5AB76D54B2EF}"/>
          </ac:picMkLst>
        </pc:picChg>
        <pc:picChg chg="add del mod">
          <ac:chgData name="Sébastien Weykmans" userId="b557df60-db66-4b96-99c6-fa6c19e6ceac" providerId="ADAL" clId="{368FE045-CDC0-42EB-B932-B24CD9E4F07E}" dt="2021-01-08T04:27:36.843" v="417" actId="478"/>
          <ac:picMkLst>
            <pc:docMk/>
            <pc:sldMk cId="2594937230" sldId="561"/>
            <ac:picMk id="27" creationId="{34C69592-D9F9-4F9E-B1A5-D4C4821B01B2}"/>
          </ac:picMkLst>
        </pc:picChg>
        <pc:picChg chg="add mod">
          <ac:chgData name="Sébastien Weykmans" userId="b557df60-db66-4b96-99c6-fa6c19e6ceac" providerId="ADAL" clId="{368FE045-CDC0-42EB-B932-B24CD9E4F07E}" dt="2021-01-08T04:23:03.192" v="397" actId="1076"/>
          <ac:picMkLst>
            <pc:docMk/>
            <pc:sldMk cId="2594937230" sldId="561"/>
            <ac:picMk id="29" creationId="{7DE8DC9D-30E5-4C45-AF08-29848B7F9BA1}"/>
          </ac:picMkLst>
        </pc:picChg>
        <pc:picChg chg="add mod">
          <ac:chgData name="Sébastien Weykmans" userId="b557df60-db66-4b96-99c6-fa6c19e6ceac" providerId="ADAL" clId="{368FE045-CDC0-42EB-B932-B24CD9E4F07E}" dt="2021-01-08T04:27:26.893" v="414" actId="1076"/>
          <ac:picMkLst>
            <pc:docMk/>
            <pc:sldMk cId="2594937230" sldId="561"/>
            <ac:picMk id="1024" creationId="{DDA00730-3D78-45EC-95AD-1EEDF804E314}"/>
          </ac:picMkLst>
        </pc:picChg>
        <pc:picChg chg="add mod">
          <ac:chgData name="Sébastien Weykmans" userId="b557df60-db66-4b96-99c6-fa6c19e6ceac" providerId="ADAL" clId="{368FE045-CDC0-42EB-B932-B24CD9E4F07E}" dt="2021-01-15T16:25:47.098" v="497" actId="1076"/>
          <ac:picMkLst>
            <pc:docMk/>
            <pc:sldMk cId="2594937230" sldId="561"/>
            <ac:picMk id="1026" creationId="{E977ECDA-93D2-4D36-B09A-1860B1BB1CA2}"/>
          </ac:picMkLst>
        </pc:picChg>
        <pc:picChg chg="add mod">
          <ac:chgData name="Sébastien Weykmans" userId="b557df60-db66-4b96-99c6-fa6c19e6ceac" providerId="ADAL" clId="{368FE045-CDC0-42EB-B932-B24CD9E4F07E}" dt="2021-01-08T04:12:22.970" v="347" actId="1076"/>
          <ac:picMkLst>
            <pc:docMk/>
            <pc:sldMk cId="2594937230" sldId="561"/>
            <ac:picMk id="1028" creationId="{49930377-182D-41EB-873B-E3B764786C65}"/>
          </ac:picMkLst>
        </pc:picChg>
        <pc:picChg chg="add mod">
          <ac:chgData name="Sébastien Weykmans" userId="b557df60-db66-4b96-99c6-fa6c19e6ceac" providerId="ADAL" clId="{368FE045-CDC0-42EB-B932-B24CD9E4F07E}" dt="2021-01-08T04:18:38.042" v="368" actId="14100"/>
          <ac:picMkLst>
            <pc:docMk/>
            <pc:sldMk cId="2594937230" sldId="561"/>
            <ac:picMk id="1034" creationId="{72D2175B-5015-4574-88B1-FF8186E54A73}"/>
          </ac:picMkLst>
        </pc:picChg>
      </pc:sldChg>
    </pc:docChg>
  </pc:docChgLst>
  <pc:docChgLst>
    <pc:chgData name="Sébastien Weykmans" userId="b557df60-db66-4b96-99c6-fa6c19e6ceac" providerId="ADAL" clId="{1F2EF086-27A7-4210-B35D-70E7BDCFE1D5}"/>
    <pc:docChg chg="custSel addSld delSld modSld sldOrd">
      <pc:chgData name="Sébastien Weykmans" userId="b557df60-db66-4b96-99c6-fa6c19e6ceac" providerId="ADAL" clId="{1F2EF086-27A7-4210-B35D-70E7BDCFE1D5}" dt="2021-01-29T11:40:21.697" v="3275" actId="1076"/>
      <pc:docMkLst>
        <pc:docMk/>
      </pc:docMkLst>
      <pc:sldChg chg="modSp mod">
        <pc:chgData name="Sébastien Weykmans" userId="b557df60-db66-4b96-99c6-fa6c19e6ceac" providerId="ADAL" clId="{1F2EF086-27A7-4210-B35D-70E7BDCFE1D5}" dt="2021-01-29T11:39:02.135" v="3263" actId="20577"/>
        <pc:sldMkLst>
          <pc:docMk/>
          <pc:sldMk cId="522864824" sldId="271"/>
        </pc:sldMkLst>
        <pc:spChg chg="mod">
          <ac:chgData name="Sébastien Weykmans" userId="b557df60-db66-4b96-99c6-fa6c19e6ceac" providerId="ADAL" clId="{1F2EF086-27A7-4210-B35D-70E7BDCFE1D5}" dt="2021-01-29T11:39:02.135" v="3263" actId="20577"/>
          <ac:spMkLst>
            <pc:docMk/>
            <pc:sldMk cId="522864824" sldId="271"/>
            <ac:spMk id="4" creationId="{440E105B-835F-460B-AFA6-CC254F9961A2}"/>
          </ac:spMkLst>
        </pc:spChg>
      </pc:sldChg>
      <pc:sldChg chg="addSp delSp modSp mod">
        <pc:chgData name="Sébastien Weykmans" userId="b557df60-db66-4b96-99c6-fa6c19e6ceac" providerId="ADAL" clId="{1F2EF086-27A7-4210-B35D-70E7BDCFE1D5}" dt="2021-01-26T07:25:43.327" v="206" actId="1076"/>
        <pc:sldMkLst>
          <pc:docMk/>
          <pc:sldMk cId="662539901" sldId="289"/>
        </pc:sldMkLst>
        <pc:spChg chg="add del mod">
          <ac:chgData name="Sébastien Weykmans" userId="b557df60-db66-4b96-99c6-fa6c19e6ceac" providerId="ADAL" clId="{1F2EF086-27A7-4210-B35D-70E7BDCFE1D5}" dt="2021-01-26T05:55:27.461" v="138" actId="478"/>
          <ac:spMkLst>
            <pc:docMk/>
            <pc:sldMk cId="662539901" sldId="289"/>
            <ac:spMk id="232" creationId="{82D2C9EB-37C7-4E3C-8FE0-DFDCC4594851}"/>
          </ac:spMkLst>
        </pc:spChg>
        <pc:spChg chg="add del mod">
          <ac:chgData name="Sébastien Weykmans" userId="b557df60-db66-4b96-99c6-fa6c19e6ceac" providerId="ADAL" clId="{1F2EF086-27A7-4210-B35D-70E7BDCFE1D5}" dt="2021-01-26T05:55:35.168" v="140" actId="478"/>
          <ac:spMkLst>
            <pc:docMk/>
            <pc:sldMk cId="662539901" sldId="289"/>
            <ac:spMk id="233" creationId="{DE9FB0D8-B47B-4D5F-800E-E6D737C6DDDB}"/>
          </ac:spMkLst>
        </pc:spChg>
        <pc:picChg chg="mod">
          <ac:chgData name="Sébastien Weykmans" userId="b557df60-db66-4b96-99c6-fa6c19e6ceac" providerId="ADAL" clId="{1F2EF086-27A7-4210-B35D-70E7BDCFE1D5}" dt="2021-01-26T07:25:43.327" v="206" actId="1076"/>
          <ac:picMkLst>
            <pc:docMk/>
            <pc:sldMk cId="662539901" sldId="289"/>
            <ac:picMk id="10" creationId="{964E687B-F8F5-45D7-B873-E2B72F725B27}"/>
          </ac:picMkLst>
        </pc:picChg>
        <pc:picChg chg="mod">
          <ac:chgData name="Sébastien Weykmans" userId="b557df60-db66-4b96-99c6-fa6c19e6ceac" providerId="ADAL" clId="{1F2EF086-27A7-4210-B35D-70E7BDCFE1D5}" dt="2021-01-26T07:25:09.551" v="200" actId="1076"/>
          <ac:picMkLst>
            <pc:docMk/>
            <pc:sldMk cId="662539901" sldId="289"/>
            <ac:picMk id="11" creationId="{26BEC870-2BA5-4E80-8658-8E5C0B046DF7}"/>
          </ac:picMkLst>
        </pc:picChg>
        <pc:picChg chg="mod">
          <ac:chgData name="Sébastien Weykmans" userId="b557df60-db66-4b96-99c6-fa6c19e6ceac" providerId="ADAL" clId="{1F2EF086-27A7-4210-B35D-70E7BDCFE1D5}" dt="2021-01-26T07:25:16.210" v="201" actId="1076"/>
          <ac:picMkLst>
            <pc:docMk/>
            <pc:sldMk cId="662539901" sldId="289"/>
            <ac:picMk id="14" creationId="{66512599-648A-448B-9537-4BA71181C6F1}"/>
          </ac:picMkLst>
        </pc:picChg>
        <pc:picChg chg="mod">
          <ac:chgData name="Sébastien Weykmans" userId="b557df60-db66-4b96-99c6-fa6c19e6ceac" providerId="ADAL" clId="{1F2EF086-27A7-4210-B35D-70E7BDCFE1D5}" dt="2021-01-26T07:25:18.630" v="202" actId="1076"/>
          <ac:picMkLst>
            <pc:docMk/>
            <pc:sldMk cId="662539901" sldId="289"/>
            <ac:picMk id="21" creationId="{906841EB-9420-466B-8899-25864108CA10}"/>
          </ac:picMkLst>
        </pc:picChg>
        <pc:picChg chg="mod">
          <ac:chgData name="Sébastien Weykmans" userId="b557df60-db66-4b96-99c6-fa6c19e6ceac" providerId="ADAL" clId="{1F2EF086-27A7-4210-B35D-70E7BDCFE1D5}" dt="2021-01-26T07:25:36.016" v="205" actId="1076"/>
          <ac:picMkLst>
            <pc:docMk/>
            <pc:sldMk cId="662539901" sldId="289"/>
            <ac:picMk id="48" creationId="{7B7666B7-153A-4C9E-BF6D-C2248D6204C1}"/>
          </ac:picMkLst>
        </pc:picChg>
        <pc:picChg chg="mod">
          <ac:chgData name="Sébastien Weykmans" userId="b557df60-db66-4b96-99c6-fa6c19e6ceac" providerId="ADAL" clId="{1F2EF086-27A7-4210-B35D-70E7BDCFE1D5}" dt="2021-01-26T05:56:29.867" v="148" actId="1076"/>
          <ac:picMkLst>
            <pc:docMk/>
            <pc:sldMk cId="662539901" sldId="289"/>
            <ac:picMk id="62" creationId="{843D8D6C-CE41-469A-85BF-14DBC20EBD60}"/>
          </ac:picMkLst>
        </pc:picChg>
        <pc:picChg chg="add del mod">
          <ac:chgData name="Sébastien Weykmans" userId="b557df60-db66-4b96-99c6-fa6c19e6ceac" providerId="ADAL" clId="{1F2EF086-27A7-4210-B35D-70E7BDCFE1D5}" dt="2021-01-26T07:24:47.640" v="195" actId="478"/>
          <ac:picMkLst>
            <pc:docMk/>
            <pc:sldMk cId="662539901" sldId="289"/>
            <ac:picMk id="1030" creationId="{6B0F7D28-968A-4B8C-9121-80966F25CD48}"/>
          </ac:picMkLst>
        </pc:picChg>
        <pc:picChg chg="add mod">
          <ac:chgData name="Sébastien Weykmans" userId="b557df60-db66-4b96-99c6-fa6c19e6ceac" providerId="ADAL" clId="{1F2EF086-27A7-4210-B35D-70E7BDCFE1D5}" dt="2021-01-26T07:25:33.870" v="204" actId="1076"/>
          <ac:picMkLst>
            <pc:docMk/>
            <pc:sldMk cId="662539901" sldId="289"/>
            <ac:picMk id="2050" creationId="{8D7D682B-F856-4194-B739-5FB7817F1BA8}"/>
          </ac:picMkLst>
        </pc:picChg>
        <pc:picChg chg="mod">
          <ac:chgData name="Sébastien Weykmans" userId="b557df60-db66-4b96-99c6-fa6c19e6ceac" providerId="ADAL" clId="{1F2EF086-27A7-4210-B35D-70E7BDCFE1D5}" dt="2021-01-26T05:54:50.009" v="129" actId="1076"/>
          <ac:picMkLst>
            <pc:docMk/>
            <pc:sldMk cId="662539901" sldId="289"/>
            <ac:picMk id="3075" creationId="{CD5FAB16-DF8A-49DB-A42D-AD33585134D8}"/>
          </ac:picMkLst>
        </pc:picChg>
        <pc:picChg chg="mod">
          <ac:chgData name="Sébastien Weykmans" userId="b557df60-db66-4b96-99c6-fa6c19e6ceac" providerId="ADAL" clId="{1F2EF086-27A7-4210-B35D-70E7BDCFE1D5}" dt="2021-01-26T05:56:33.767" v="149" actId="1076"/>
          <ac:picMkLst>
            <pc:docMk/>
            <pc:sldMk cId="662539901" sldId="289"/>
            <ac:picMk id="3082" creationId="{955A5BC2-8EC9-4465-80DD-FECC58A64F1D}"/>
          </ac:picMkLst>
        </pc:picChg>
        <pc:cxnChg chg="mod">
          <ac:chgData name="Sébastien Weykmans" userId="b557df60-db66-4b96-99c6-fa6c19e6ceac" providerId="ADAL" clId="{1F2EF086-27A7-4210-B35D-70E7BDCFE1D5}" dt="2021-01-26T07:25:16.210" v="201" actId="1076"/>
          <ac:cxnSpMkLst>
            <pc:docMk/>
            <pc:sldMk cId="662539901" sldId="289"/>
            <ac:cxnSpMk id="52" creationId="{E77F2C52-3047-4DFF-8DA8-7A7F2A5C5BA5}"/>
          </ac:cxnSpMkLst>
        </pc:cxnChg>
        <pc:cxnChg chg="mod">
          <ac:chgData name="Sébastien Weykmans" userId="b557df60-db66-4b96-99c6-fa6c19e6ceac" providerId="ADAL" clId="{1F2EF086-27A7-4210-B35D-70E7BDCFE1D5}" dt="2021-01-26T05:56:29.867" v="148" actId="1076"/>
          <ac:cxnSpMkLst>
            <pc:docMk/>
            <pc:sldMk cId="662539901" sldId="289"/>
            <ac:cxnSpMk id="63" creationId="{537643D3-D3E9-4301-ABFA-DF19F560F3E6}"/>
          </ac:cxnSpMkLst>
        </pc:cxnChg>
        <pc:cxnChg chg="mod">
          <ac:chgData name="Sébastien Weykmans" userId="b557df60-db66-4b96-99c6-fa6c19e6ceac" providerId="ADAL" clId="{1F2EF086-27A7-4210-B35D-70E7BDCFE1D5}" dt="2021-01-26T05:54:50.009" v="129" actId="1076"/>
          <ac:cxnSpMkLst>
            <pc:docMk/>
            <pc:sldMk cId="662539901" sldId="289"/>
            <ac:cxnSpMk id="66" creationId="{3FF26887-5A02-4D59-987B-B4FD5E6E563C}"/>
          </ac:cxnSpMkLst>
        </pc:cxnChg>
        <pc:cxnChg chg="mod">
          <ac:chgData name="Sébastien Weykmans" userId="b557df60-db66-4b96-99c6-fa6c19e6ceac" providerId="ADAL" clId="{1F2EF086-27A7-4210-B35D-70E7BDCFE1D5}" dt="2021-01-26T05:56:33.767" v="149" actId="1076"/>
          <ac:cxnSpMkLst>
            <pc:docMk/>
            <pc:sldMk cId="662539901" sldId="289"/>
            <ac:cxnSpMk id="78" creationId="{E3BA2618-2164-44F5-8621-56ABE6237396}"/>
          </ac:cxnSpMkLst>
        </pc:cxnChg>
        <pc:cxnChg chg="mod">
          <ac:chgData name="Sébastien Weykmans" userId="b557df60-db66-4b96-99c6-fa6c19e6ceac" providerId="ADAL" clId="{1F2EF086-27A7-4210-B35D-70E7BDCFE1D5}" dt="2021-01-26T07:25:43.327" v="206" actId="1076"/>
          <ac:cxnSpMkLst>
            <pc:docMk/>
            <pc:sldMk cId="662539901" sldId="289"/>
            <ac:cxnSpMk id="79" creationId="{D6B9EA63-DF63-48A4-9ADF-D4AC521B2A81}"/>
          </ac:cxnSpMkLst>
        </pc:cxnChg>
        <pc:cxnChg chg="mod">
          <ac:chgData name="Sébastien Weykmans" userId="b557df60-db66-4b96-99c6-fa6c19e6ceac" providerId="ADAL" clId="{1F2EF086-27A7-4210-B35D-70E7BDCFE1D5}" dt="2021-01-26T07:25:09.551" v="200" actId="1076"/>
          <ac:cxnSpMkLst>
            <pc:docMk/>
            <pc:sldMk cId="662539901" sldId="289"/>
            <ac:cxnSpMk id="82" creationId="{D73174C1-A7F3-4A2E-8E3C-F5D3A29051B2}"/>
          </ac:cxnSpMkLst>
        </pc:cxnChg>
        <pc:cxnChg chg="mod">
          <ac:chgData name="Sébastien Weykmans" userId="b557df60-db66-4b96-99c6-fa6c19e6ceac" providerId="ADAL" clId="{1F2EF086-27A7-4210-B35D-70E7BDCFE1D5}" dt="2021-01-26T07:25:36.016" v="205" actId="1076"/>
          <ac:cxnSpMkLst>
            <pc:docMk/>
            <pc:sldMk cId="662539901" sldId="289"/>
            <ac:cxnSpMk id="87" creationId="{836434DF-435A-4670-88CB-9A0F6ACE17CA}"/>
          </ac:cxnSpMkLst>
        </pc:cxnChg>
        <pc:cxnChg chg="mod">
          <ac:chgData name="Sébastien Weykmans" userId="b557df60-db66-4b96-99c6-fa6c19e6ceac" providerId="ADAL" clId="{1F2EF086-27A7-4210-B35D-70E7BDCFE1D5}" dt="2021-01-26T07:25:18.630" v="202" actId="1076"/>
          <ac:cxnSpMkLst>
            <pc:docMk/>
            <pc:sldMk cId="662539901" sldId="289"/>
            <ac:cxnSpMk id="92" creationId="{417F0F61-B16C-4259-A589-23465500E3B2}"/>
          </ac:cxnSpMkLst>
        </pc:cxnChg>
        <pc:cxnChg chg="add mod">
          <ac:chgData name="Sébastien Weykmans" userId="b557df60-db66-4b96-99c6-fa6c19e6ceac" providerId="ADAL" clId="{1F2EF086-27A7-4210-B35D-70E7BDCFE1D5}" dt="2021-01-26T05:56:48.130" v="153" actId="1076"/>
          <ac:cxnSpMkLst>
            <pc:docMk/>
            <pc:sldMk cId="662539901" sldId="289"/>
            <ac:cxnSpMk id="103" creationId="{EE8A88F9-9795-4441-9F9C-9826E8A0A354}"/>
          </ac:cxnSpMkLst>
        </pc:cxnChg>
      </pc:sldChg>
      <pc:sldChg chg="addSp delSp modSp">
        <pc:chgData name="Sébastien Weykmans" userId="b557df60-db66-4b96-99c6-fa6c19e6ceac" providerId="ADAL" clId="{1F2EF086-27A7-4210-B35D-70E7BDCFE1D5}" dt="2021-01-29T09:58:10.148" v="2909"/>
        <pc:sldMkLst>
          <pc:docMk/>
          <pc:sldMk cId="3278378273" sldId="351"/>
        </pc:sldMkLst>
        <pc:picChg chg="add del mod">
          <ac:chgData name="Sébastien Weykmans" userId="b557df60-db66-4b96-99c6-fa6c19e6ceac" providerId="ADAL" clId="{1F2EF086-27A7-4210-B35D-70E7BDCFE1D5}" dt="2021-01-29T09:58:10.148" v="2909"/>
          <ac:picMkLst>
            <pc:docMk/>
            <pc:sldMk cId="3278378273" sldId="351"/>
            <ac:picMk id="5" creationId="{B743870E-50C7-4CAB-B2EE-486EB6EE1EEE}"/>
          </ac:picMkLst>
        </pc:picChg>
      </pc:sldChg>
      <pc:sldChg chg="ord">
        <pc:chgData name="Sébastien Weykmans" userId="b557df60-db66-4b96-99c6-fa6c19e6ceac" providerId="ADAL" clId="{1F2EF086-27A7-4210-B35D-70E7BDCFE1D5}" dt="2021-01-29T11:29:35.634" v="3232"/>
        <pc:sldMkLst>
          <pc:docMk/>
          <pc:sldMk cId="1064547773" sldId="380"/>
        </pc:sldMkLst>
      </pc:sldChg>
      <pc:sldChg chg="mod modShow">
        <pc:chgData name="Sébastien Weykmans" userId="b557df60-db66-4b96-99c6-fa6c19e6ceac" providerId="ADAL" clId="{1F2EF086-27A7-4210-B35D-70E7BDCFE1D5}" dt="2021-01-26T05:51:51.770" v="38" actId="729"/>
        <pc:sldMkLst>
          <pc:docMk/>
          <pc:sldMk cId="3381991389" sldId="388"/>
        </pc:sldMkLst>
      </pc:sldChg>
      <pc:sldChg chg="modSp mod modShow">
        <pc:chgData name="Sébastien Weykmans" userId="b557df60-db66-4b96-99c6-fa6c19e6ceac" providerId="ADAL" clId="{1F2EF086-27A7-4210-B35D-70E7BDCFE1D5}" dt="2021-01-29T11:31:14.135" v="3241" actId="20577"/>
        <pc:sldMkLst>
          <pc:docMk/>
          <pc:sldMk cId="2378676230" sldId="428"/>
        </pc:sldMkLst>
        <pc:graphicFrameChg chg="modGraphic">
          <ac:chgData name="Sébastien Weykmans" userId="b557df60-db66-4b96-99c6-fa6c19e6ceac" providerId="ADAL" clId="{1F2EF086-27A7-4210-B35D-70E7BDCFE1D5}" dt="2021-01-29T11:31:14.135" v="3241" actId="20577"/>
          <ac:graphicFrameMkLst>
            <pc:docMk/>
            <pc:sldMk cId="2378676230" sldId="428"/>
            <ac:graphicFrameMk id="5" creationId="{7DF0E1CF-B231-4B04-9DE0-1D3D254A865A}"/>
          </ac:graphicFrameMkLst>
        </pc:graphicFrameChg>
      </pc:sldChg>
      <pc:sldChg chg="mod modShow">
        <pc:chgData name="Sébastien Weykmans" userId="b557df60-db66-4b96-99c6-fa6c19e6ceac" providerId="ADAL" clId="{1F2EF086-27A7-4210-B35D-70E7BDCFE1D5}" dt="2021-01-29T08:26:58.727" v="524" actId="729"/>
        <pc:sldMkLst>
          <pc:docMk/>
          <pc:sldMk cId="1008114748" sldId="438"/>
        </pc:sldMkLst>
      </pc:sldChg>
      <pc:sldChg chg="mod modShow">
        <pc:chgData name="Sébastien Weykmans" userId="b557df60-db66-4b96-99c6-fa6c19e6ceac" providerId="ADAL" clId="{1F2EF086-27A7-4210-B35D-70E7BDCFE1D5}" dt="2021-01-29T08:26:41.847" v="523" actId="729"/>
        <pc:sldMkLst>
          <pc:docMk/>
          <pc:sldMk cId="3397622994" sldId="439"/>
        </pc:sldMkLst>
      </pc:sldChg>
      <pc:sldChg chg="modSp mod">
        <pc:chgData name="Sébastien Weykmans" userId="b557df60-db66-4b96-99c6-fa6c19e6ceac" providerId="ADAL" clId="{1F2EF086-27A7-4210-B35D-70E7BDCFE1D5}" dt="2021-01-29T08:25:54.570" v="520" actId="20577"/>
        <pc:sldMkLst>
          <pc:docMk/>
          <pc:sldMk cId="3044341358" sldId="461"/>
        </pc:sldMkLst>
        <pc:spChg chg="mod">
          <ac:chgData name="Sébastien Weykmans" userId="b557df60-db66-4b96-99c6-fa6c19e6ceac" providerId="ADAL" clId="{1F2EF086-27A7-4210-B35D-70E7BDCFE1D5}" dt="2021-01-29T08:25:54.570" v="520" actId="20577"/>
          <ac:spMkLst>
            <pc:docMk/>
            <pc:sldMk cId="3044341358" sldId="461"/>
            <ac:spMk id="15" creationId="{C4E43797-CA55-47AD-9D17-EA82DCBF42C6}"/>
          </ac:spMkLst>
        </pc:spChg>
      </pc:sldChg>
      <pc:sldChg chg="mod modShow">
        <pc:chgData name="Sébastien Weykmans" userId="b557df60-db66-4b96-99c6-fa6c19e6ceac" providerId="ADAL" clId="{1F2EF086-27A7-4210-B35D-70E7BDCFE1D5}" dt="2021-01-29T09:59:52.016" v="3097" actId="729"/>
        <pc:sldMkLst>
          <pc:docMk/>
          <pc:sldMk cId="1783431530" sldId="471"/>
        </pc:sldMkLst>
      </pc:sldChg>
      <pc:sldChg chg="mod modShow">
        <pc:chgData name="Sébastien Weykmans" userId="b557df60-db66-4b96-99c6-fa6c19e6ceac" providerId="ADAL" clId="{1F2EF086-27A7-4210-B35D-70E7BDCFE1D5}" dt="2021-01-29T09:59:35.785" v="3096" actId="729"/>
        <pc:sldMkLst>
          <pc:docMk/>
          <pc:sldMk cId="46504001" sldId="501"/>
        </pc:sldMkLst>
      </pc:sldChg>
      <pc:sldChg chg="mod modShow">
        <pc:chgData name="Sébastien Weykmans" userId="b557df60-db66-4b96-99c6-fa6c19e6ceac" providerId="ADAL" clId="{1F2EF086-27A7-4210-B35D-70E7BDCFE1D5}" dt="2021-01-26T05:52:27.706" v="40" actId="729"/>
        <pc:sldMkLst>
          <pc:docMk/>
          <pc:sldMk cId="2836677010" sldId="502"/>
        </pc:sldMkLst>
      </pc:sldChg>
      <pc:sldChg chg="mod modShow">
        <pc:chgData name="Sébastien Weykmans" userId="b557df60-db66-4b96-99c6-fa6c19e6ceac" providerId="ADAL" clId="{1F2EF086-27A7-4210-B35D-70E7BDCFE1D5}" dt="2021-01-29T09:55:29.678" v="2906" actId="729"/>
        <pc:sldMkLst>
          <pc:docMk/>
          <pc:sldMk cId="2912254035" sldId="503"/>
        </pc:sldMkLst>
      </pc:sldChg>
      <pc:sldChg chg="mod modShow">
        <pc:chgData name="Sébastien Weykmans" userId="b557df60-db66-4b96-99c6-fa6c19e6ceac" providerId="ADAL" clId="{1F2EF086-27A7-4210-B35D-70E7BDCFE1D5}" dt="2021-01-26T05:52:27.706" v="40" actId="729"/>
        <pc:sldMkLst>
          <pc:docMk/>
          <pc:sldMk cId="4177733285" sldId="504"/>
        </pc:sldMkLst>
      </pc:sldChg>
      <pc:sldChg chg="mod modShow">
        <pc:chgData name="Sébastien Weykmans" userId="b557df60-db66-4b96-99c6-fa6c19e6ceac" providerId="ADAL" clId="{1F2EF086-27A7-4210-B35D-70E7BDCFE1D5}" dt="2021-01-29T09:55:17.342" v="2904" actId="729"/>
        <pc:sldMkLst>
          <pc:docMk/>
          <pc:sldMk cId="3861951017" sldId="506"/>
        </pc:sldMkLst>
      </pc:sldChg>
      <pc:sldChg chg="mod modShow">
        <pc:chgData name="Sébastien Weykmans" userId="b557df60-db66-4b96-99c6-fa6c19e6ceac" providerId="ADAL" clId="{1F2EF086-27A7-4210-B35D-70E7BDCFE1D5}" dt="2021-01-29T09:55:20.864" v="2905" actId="729"/>
        <pc:sldMkLst>
          <pc:docMk/>
          <pc:sldMk cId="4163417400" sldId="508"/>
        </pc:sldMkLst>
      </pc:sldChg>
      <pc:sldChg chg="mod modShow">
        <pc:chgData name="Sébastien Weykmans" userId="b557df60-db66-4b96-99c6-fa6c19e6ceac" providerId="ADAL" clId="{1F2EF086-27A7-4210-B35D-70E7BDCFE1D5}" dt="2021-01-26T05:52:27.706" v="40" actId="729"/>
        <pc:sldMkLst>
          <pc:docMk/>
          <pc:sldMk cId="2400280241" sldId="510"/>
        </pc:sldMkLst>
      </pc:sldChg>
      <pc:sldChg chg="mod modShow">
        <pc:chgData name="Sébastien Weykmans" userId="b557df60-db66-4b96-99c6-fa6c19e6ceac" providerId="ADAL" clId="{1F2EF086-27A7-4210-B35D-70E7BDCFE1D5}" dt="2021-01-29T10:00:17.780" v="3098" actId="729"/>
        <pc:sldMkLst>
          <pc:docMk/>
          <pc:sldMk cId="201986003" sldId="511"/>
        </pc:sldMkLst>
      </pc:sldChg>
      <pc:sldChg chg="mod modShow">
        <pc:chgData name="Sébastien Weykmans" userId="b557df60-db66-4b96-99c6-fa6c19e6ceac" providerId="ADAL" clId="{1F2EF086-27A7-4210-B35D-70E7BDCFE1D5}" dt="2021-01-29T11:08:09.460" v="3225" actId="729"/>
        <pc:sldMkLst>
          <pc:docMk/>
          <pc:sldMk cId="2847660352" sldId="515"/>
        </pc:sldMkLst>
      </pc:sldChg>
      <pc:sldChg chg="modSp mod ord modShow">
        <pc:chgData name="Sébastien Weykmans" userId="b557df60-db66-4b96-99c6-fa6c19e6ceac" providerId="ADAL" clId="{1F2EF086-27A7-4210-B35D-70E7BDCFE1D5}" dt="2021-01-29T09:28:42.666" v="1712" actId="20577"/>
        <pc:sldMkLst>
          <pc:docMk/>
          <pc:sldMk cId="2313963311" sldId="524"/>
        </pc:sldMkLst>
        <pc:spChg chg="mod">
          <ac:chgData name="Sébastien Weykmans" userId="b557df60-db66-4b96-99c6-fa6c19e6ceac" providerId="ADAL" clId="{1F2EF086-27A7-4210-B35D-70E7BDCFE1D5}" dt="2021-01-29T09:28:42.666" v="1712" actId="20577"/>
          <ac:spMkLst>
            <pc:docMk/>
            <pc:sldMk cId="2313963311" sldId="524"/>
            <ac:spMk id="2" creationId="{63656EC9-72F5-49EE-8B20-78DF62075883}"/>
          </ac:spMkLst>
        </pc:spChg>
      </pc:sldChg>
      <pc:sldChg chg="modSp mod">
        <pc:chgData name="Sébastien Weykmans" userId="b557df60-db66-4b96-99c6-fa6c19e6ceac" providerId="ADAL" clId="{1F2EF086-27A7-4210-B35D-70E7BDCFE1D5}" dt="2021-01-26T05:51:26.925" v="36" actId="20577"/>
        <pc:sldMkLst>
          <pc:docMk/>
          <pc:sldMk cId="3109153041" sldId="526"/>
        </pc:sldMkLst>
        <pc:spChg chg="mod">
          <ac:chgData name="Sébastien Weykmans" userId="b557df60-db66-4b96-99c6-fa6c19e6ceac" providerId="ADAL" clId="{1F2EF086-27A7-4210-B35D-70E7BDCFE1D5}" dt="2021-01-26T05:51:26.925" v="36" actId="20577"/>
          <ac:spMkLst>
            <pc:docMk/>
            <pc:sldMk cId="3109153041" sldId="526"/>
            <ac:spMk id="2" creationId="{5A24D6D9-09D5-40E7-8990-122877925C07}"/>
          </ac:spMkLst>
        </pc:spChg>
      </pc:sldChg>
      <pc:sldChg chg="mod ord modShow">
        <pc:chgData name="Sébastien Weykmans" userId="b557df60-db66-4b96-99c6-fa6c19e6ceac" providerId="ADAL" clId="{1F2EF086-27A7-4210-B35D-70E7BDCFE1D5}" dt="2021-01-29T11:29:31.490" v="3228"/>
        <pc:sldMkLst>
          <pc:docMk/>
          <pc:sldMk cId="4211152029" sldId="534"/>
        </pc:sldMkLst>
      </pc:sldChg>
      <pc:sldChg chg="ord">
        <pc:chgData name="Sébastien Weykmans" userId="b557df60-db66-4b96-99c6-fa6c19e6ceac" providerId="ADAL" clId="{1F2EF086-27A7-4210-B35D-70E7BDCFE1D5}" dt="2021-01-29T11:29:33.259" v="3230"/>
        <pc:sldMkLst>
          <pc:docMk/>
          <pc:sldMk cId="4250662567" sldId="536"/>
        </pc:sldMkLst>
      </pc:sldChg>
      <pc:sldChg chg="addSp delSp modSp add mod">
        <pc:chgData name="Sébastien Weykmans" userId="b557df60-db66-4b96-99c6-fa6c19e6ceac" providerId="ADAL" clId="{1F2EF086-27A7-4210-B35D-70E7BDCFE1D5}" dt="2021-01-29T10:03:32.310" v="3207" actId="1076"/>
        <pc:sldMkLst>
          <pc:docMk/>
          <pc:sldMk cId="2449241698" sldId="545"/>
        </pc:sldMkLst>
        <pc:spChg chg="mod">
          <ac:chgData name="Sébastien Weykmans" userId="b557df60-db66-4b96-99c6-fa6c19e6ceac" providerId="ADAL" clId="{1F2EF086-27A7-4210-B35D-70E7BDCFE1D5}" dt="2021-01-29T09:59:27.882" v="3094"/>
          <ac:spMkLst>
            <pc:docMk/>
            <pc:sldMk cId="2449241698" sldId="545"/>
            <ac:spMk id="2" creationId="{1E8EF2EE-D505-4C14-A881-6FA7FDD4B362}"/>
          </ac:spMkLst>
        </pc:spChg>
        <pc:spChg chg="add del mod">
          <ac:chgData name="Sébastien Weykmans" userId="b557df60-db66-4b96-99c6-fa6c19e6ceac" providerId="ADAL" clId="{1F2EF086-27A7-4210-B35D-70E7BDCFE1D5}" dt="2021-01-29T10:02:36.255" v="3104" actId="478"/>
          <ac:spMkLst>
            <pc:docMk/>
            <pc:sldMk cId="2449241698" sldId="545"/>
            <ac:spMk id="6" creationId="{CEE235A8-C3EB-4D2E-B229-7530AB4BBDEE}"/>
          </ac:spMkLst>
        </pc:spChg>
        <pc:spChg chg="add mod">
          <ac:chgData name="Sébastien Weykmans" userId="b557df60-db66-4b96-99c6-fa6c19e6ceac" providerId="ADAL" clId="{1F2EF086-27A7-4210-B35D-70E7BDCFE1D5}" dt="2021-01-29T10:03:28.477" v="3206" actId="121"/>
          <ac:spMkLst>
            <pc:docMk/>
            <pc:sldMk cId="2449241698" sldId="545"/>
            <ac:spMk id="7" creationId="{4C156F3C-D548-49B1-8977-7CB4B9DD5EFA}"/>
          </ac:spMkLst>
        </pc:spChg>
        <pc:picChg chg="mod">
          <ac:chgData name="Sébastien Weykmans" userId="b557df60-db66-4b96-99c6-fa6c19e6ceac" providerId="ADAL" clId="{1F2EF086-27A7-4210-B35D-70E7BDCFE1D5}" dt="2021-01-29T10:03:32.310" v="3207" actId="1076"/>
          <ac:picMkLst>
            <pc:docMk/>
            <pc:sldMk cId="2449241698" sldId="545"/>
            <ac:picMk id="10" creationId="{FE558C28-DF07-497D-A516-348BEFAB8791}"/>
          </ac:picMkLst>
        </pc:picChg>
      </pc:sldChg>
      <pc:sldChg chg="addSp modSp mod ord modShow">
        <pc:chgData name="Sébastien Weykmans" userId="b557df60-db66-4b96-99c6-fa6c19e6ceac" providerId="ADAL" clId="{1F2EF086-27A7-4210-B35D-70E7BDCFE1D5}" dt="2021-01-29T11:40:21.697" v="3275" actId="1076"/>
        <pc:sldMkLst>
          <pc:docMk/>
          <pc:sldMk cId="45717857" sldId="557"/>
        </pc:sldMkLst>
        <pc:picChg chg="add mod">
          <ac:chgData name="Sébastien Weykmans" userId="b557df60-db66-4b96-99c6-fa6c19e6ceac" providerId="ADAL" clId="{1F2EF086-27A7-4210-B35D-70E7BDCFE1D5}" dt="2021-01-29T11:40:21.697" v="3275" actId="1076"/>
          <ac:picMkLst>
            <pc:docMk/>
            <pc:sldMk cId="45717857" sldId="557"/>
            <ac:picMk id="8" creationId="{9D7261AA-99D8-4950-8C55-2C939CD08345}"/>
          </ac:picMkLst>
        </pc:picChg>
        <pc:picChg chg="mod">
          <ac:chgData name="Sébastien Weykmans" userId="b557df60-db66-4b96-99c6-fa6c19e6ceac" providerId="ADAL" clId="{1F2EF086-27A7-4210-B35D-70E7BDCFE1D5}" dt="2021-01-29T11:40:17.757" v="3272" actId="1076"/>
          <ac:picMkLst>
            <pc:docMk/>
            <pc:sldMk cId="45717857" sldId="557"/>
            <ac:picMk id="2054" creationId="{954FACD3-AC65-43E7-9BBC-F7F404DC087A}"/>
          </ac:picMkLst>
        </pc:picChg>
      </pc:sldChg>
      <pc:sldChg chg="addSp delSp modSp new mod modClrScheme modShow chgLayout">
        <pc:chgData name="Sébastien Weykmans" userId="b557df60-db66-4b96-99c6-fa6c19e6ceac" providerId="ADAL" clId="{1F2EF086-27A7-4210-B35D-70E7BDCFE1D5}" dt="2021-01-29T09:55:32.503" v="2907" actId="729"/>
        <pc:sldMkLst>
          <pc:docMk/>
          <pc:sldMk cId="793114511" sldId="562"/>
        </pc:sldMkLst>
        <pc:spChg chg="add mod">
          <ac:chgData name="Sébastien Weykmans" userId="b557df60-db66-4b96-99c6-fa6c19e6ceac" providerId="ADAL" clId="{1F2EF086-27A7-4210-B35D-70E7BDCFE1D5}" dt="2021-01-26T07:28:17.286" v="245" actId="20577"/>
          <ac:spMkLst>
            <pc:docMk/>
            <pc:sldMk cId="793114511" sldId="562"/>
            <ac:spMk id="2" creationId="{30473E78-8E2B-439F-95AA-F7686D43B062}"/>
          </ac:spMkLst>
        </pc:spChg>
        <pc:spChg chg="add mod">
          <ac:chgData name="Sébastien Weykmans" userId="b557df60-db66-4b96-99c6-fa6c19e6ceac" providerId="ADAL" clId="{1F2EF086-27A7-4210-B35D-70E7BDCFE1D5}" dt="2021-01-26T07:28:47.547" v="289" actId="121"/>
          <ac:spMkLst>
            <pc:docMk/>
            <pc:sldMk cId="793114511" sldId="562"/>
            <ac:spMk id="3" creationId="{1CF06E51-DBD7-40D8-9ED0-70E7FEB7BE0B}"/>
          </ac:spMkLst>
        </pc:spChg>
        <pc:spChg chg="add del mod">
          <ac:chgData name="Sébastien Weykmans" userId="b557df60-db66-4b96-99c6-fa6c19e6ceac" providerId="ADAL" clId="{1F2EF086-27A7-4210-B35D-70E7BDCFE1D5}" dt="2021-01-26T05:57:23.989" v="155" actId="478"/>
          <ac:spMkLst>
            <pc:docMk/>
            <pc:sldMk cId="793114511" sldId="562"/>
            <ac:spMk id="3" creationId="{ED0D3857-4026-4AFC-AE5C-0DCA41B627C3}"/>
          </ac:spMkLst>
        </pc:spChg>
        <pc:spChg chg="add del">
          <ac:chgData name="Sébastien Weykmans" userId="b557df60-db66-4b96-99c6-fa6c19e6ceac" providerId="ADAL" clId="{1F2EF086-27A7-4210-B35D-70E7BDCFE1D5}" dt="2021-01-26T09:50:17.994" v="296" actId="478"/>
          <ac:spMkLst>
            <pc:docMk/>
            <pc:sldMk cId="793114511" sldId="562"/>
            <ac:spMk id="4" creationId="{82FDF446-578A-497C-962D-4873F844BB01}"/>
          </ac:spMkLst>
        </pc:spChg>
        <pc:picChg chg="add mod">
          <ac:chgData name="Sébastien Weykmans" userId="b557df60-db66-4b96-99c6-fa6c19e6ceac" providerId="ADAL" clId="{1F2EF086-27A7-4210-B35D-70E7BDCFE1D5}" dt="2021-01-26T07:17:42.015" v="191" actId="1076"/>
          <ac:picMkLst>
            <pc:docMk/>
            <pc:sldMk cId="793114511" sldId="562"/>
            <ac:picMk id="1026" creationId="{12DE85E9-9AF3-4FED-AA0B-38D18F251A8F}"/>
          </ac:picMkLst>
        </pc:picChg>
        <pc:picChg chg="add mod">
          <ac:chgData name="Sébastien Weykmans" userId="b557df60-db66-4b96-99c6-fa6c19e6ceac" providerId="ADAL" clId="{1F2EF086-27A7-4210-B35D-70E7BDCFE1D5}" dt="2021-01-26T09:50:47.972" v="301" actId="207"/>
          <ac:picMkLst>
            <pc:docMk/>
            <pc:sldMk cId="793114511" sldId="562"/>
            <ac:picMk id="1028" creationId="{4988D5A4-F2F9-483E-8C52-7989B5CB4B70}"/>
          </ac:picMkLst>
        </pc:picChg>
        <pc:picChg chg="add mod">
          <ac:chgData name="Sébastien Weykmans" userId="b557df60-db66-4b96-99c6-fa6c19e6ceac" providerId="ADAL" clId="{1F2EF086-27A7-4210-B35D-70E7BDCFE1D5}" dt="2021-01-26T09:41:06.338" v="294" actId="1076"/>
          <ac:picMkLst>
            <pc:docMk/>
            <pc:sldMk cId="793114511" sldId="562"/>
            <ac:picMk id="2050" creationId="{D023A8BC-E5BC-431D-982C-46336EBF85F6}"/>
          </ac:picMkLst>
        </pc:picChg>
        <pc:picChg chg="add mod">
          <ac:chgData name="Sébastien Weykmans" userId="b557df60-db66-4b96-99c6-fa6c19e6ceac" providerId="ADAL" clId="{1F2EF086-27A7-4210-B35D-70E7BDCFE1D5}" dt="2021-01-26T05:59:54.065" v="179" actId="1076"/>
          <ac:picMkLst>
            <pc:docMk/>
            <pc:sldMk cId="793114511" sldId="562"/>
            <ac:picMk id="2052" creationId="{BB0AC05F-6BF3-4881-8681-66434A60240A}"/>
          </ac:picMkLst>
        </pc:picChg>
        <pc:picChg chg="add mod">
          <ac:chgData name="Sébastien Weykmans" userId="b557df60-db66-4b96-99c6-fa6c19e6ceac" providerId="ADAL" clId="{1F2EF086-27A7-4210-B35D-70E7BDCFE1D5}" dt="2021-01-26T09:41:02.882" v="293" actId="1076"/>
          <ac:picMkLst>
            <pc:docMk/>
            <pc:sldMk cId="793114511" sldId="562"/>
            <ac:picMk id="2054" creationId="{DC29EDDD-6606-442E-AC9E-854E5D7C937F}"/>
          </ac:picMkLst>
        </pc:picChg>
        <pc:picChg chg="add mod">
          <ac:chgData name="Sébastien Weykmans" userId="b557df60-db66-4b96-99c6-fa6c19e6ceac" providerId="ADAL" clId="{1F2EF086-27A7-4210-B35D-70E7BDCFE1D5}" dt="2021-01-26T07:17:43.682" v="192" actId="1076"/>
          <ac:picMkLst>
            <pc:docMk/>
            <pc:sldMk cId="793114511" sldId="562"/>
            <ac:picMk id="2056" creationId="{541AF729-C8DB-4EB1-8A02-28FB64458A82}"/>
          </ac:picMkLst>
        </pc:picChg>
        <pc:cxnChg chg="add del mod">
          <ac:chgData name="Sébastien Weykmans" userId="b557df60-db66-4b96-99c6-fa6c19e6ceac" providerId="ADAL" clId="{1F2EF086-27A7-4210-B35D-70E7BDCFE1D5}" dt="2021-01-26T05:57:24.974" v="156" actId="478"/>
          <ac:cxnSpMkLst>
            <pc:docMk/>
            <pc:sldMk cId="793114511" sldId="562"/>
            <ac:cxnSpMk id="4" creationId="{69FF540A-F472-4F9C-9836-9442869FC279}"/>
          </ac:cxnSpMkLst>
        </pc:cxnChg>
      </pc:sldChg>
      <pc:sldChg chg="addSp delSp modSp new mod modShow">
        <pc:chgData name="Sébastien Weykmans" userId="b557df60-db66-4b96-99c6-fa6c19e6ceac" providerId="ADAL" clId="{1F2EF086-27A7-4210-B35D-70E7BDCFE1D5}" dt="2021-01-26T19:40:53.781" v="518" actId="729"/>
        <pc:sldMkLst>
          <pc:docMk/>
          <pc:sldMk cId="172194309" sldId="563"/>
        </pc:sldMkLst>
        <pc:spChg chg="mod">
          <ac:chgData name="Sébastien Weykmans" userId="b557df60-db66-4b96-99c6-fa6c19e6ceac" providerId="ADAL" clId="{1F2EF086-27A7-4210-B35D-70E7BDCFE1D5}" dt="2021-01-26T19:39:36.835" v="517" actId="20577"/>
          <ac:spMkLst>
            <pc:docMk/>
            <pc:sldMk cId="172194309" sldId="563"/>
            <ac:spMk id="2" creationId="{D1F02963-A498-468D-A224-D69A2DEA2538}"/>
          </ac:spMkLst>
        </pc:spChg>
        <pc:spChg chg="del">
          <ac:chgData name="Sébastien Weykmans" userId="b557df60-db66-4b96-99c6-fa6c19e6ceac" providerId="ADAL" clId="{1F2EF086-27A7-4210-B35D-70E7BDCFE1D5}" dt="2021-01-26T19:37:05.629" v="303" actId="22"/>
          <ac:spMkLst>
            <pc:docMk/>
            <pc:sldMk cId="172194309" sldId="563"/>
            <ac:spMk id="3" creationId="{D69ECB59-90B7-4500-A5E1-B5751E409188}"/>
          </ac:spMkLst>
        </pc:spChg>
        <pc:spChg chg="add mod">
          <ac:chgData name="Sébastien Weykmans" userId="b557df60-db66-4b96-99c6-fa6c19e6ceac" providerId="ADAL" clId="{1F2EF086-27A7-4210-B35D-70E7BDCFE1D5}" dt="2021-01-26T19:39:22.472" v="481" actId="20577"/>
          <ac:spMkLst>
            <pc:docMk/>
            <pc:sldMk cId="172194309" sldId="563"/>
            <ac:spMk id="6" creationId="{A7F50DCA-351E-4A4E-BBB3-BD1EE363C9A1}"/>
          </ac:spMkLst>
        </pc:spChg>
        <pc:picChg chg="add mod ord">
          <ac:chgData name="Sébastien Weykmans" userId="b557df60-db66-4b96-99c6-fa6c19e6ceac" providerId="ADAL" clId="{1F2EF086-27A7-4210-B35D-70E7BDCFE1D5}" dt="2021-01-26T19:37:45.532" v="311" actId="1076"/>
          <ac:picMkLst>
            <pc:docMk/>
            <pc:sldMk cId="172194309" sldId="563"/>
            <ac:picMk id="5" creationId="{88757B73-2CA4-4F85-9C91-AA67514DAB61}"/>
          </ac:picMkLst>
        </pc:picChg>
      </pc:sldChg>
      <pc:sldChg chg="addSp delSp modSp add mod modAnim">
        <pc:chgData name="Sébastien Weykmans" userId="b557df60-db66-4b96-99c6-fa6c19e6ceac" providerId="ADAL" clId="{1F2EF086-27A7-4210-B35D-70E7BDCFE1D5}" dt="2021-01-29T11:34:17.169" v="3247" actId="14100"/>
        <pc:sldMkLst>
          <pc:docMk/>
          <pc:sldMk cId="2762092112" sldId="564"/>
        </pc:sldMkLst>
        <pc:spChg chg="mod">
          <ac:chgData name="Sébastien Weykmans" userId="b557df60-db66-4b96-99c6-fa6c19e6ceac" providerId="ADAL" clId="{1F2EF086-27A7-4210-B35D-70E7BDCFE1D5}" dt="2021-01-29T09:51:03.761" v="2817" actId="404"/>
          <ac:spMkLst>
            <pc:docMk/>
            <pc:sldMk cId="2762092112" sldId="564"/>
            <ac:spMk id="5" creationId="{E7A17E71-E004-44FB-B4F7-55766696CA30}"/>
          </ac:spMkLst>
        </pc:spChg>
        <pc:spChg chg="mod">
          <ac:chgData name="Sébastien Weykmans" userId="b557df60-db66-4b96-99c6-fa6c19e6ceac" providerId="ADAL" clId="{1F2EF086-27A7-4210-B35D-70E7BDCFE1D5}" dt="2021-01-29T10:05:55.306" v="3223" actId="1076"/>
          <ac:spMkLst>
            <pc:docMk/>
            <pc:sldMk cId="2762092112" sldId="564"/>
            <ac:spMk id="6" creationId="{7343C7B0-1C05-4291-97AD-0C50405E7E16}"/>
          </ac:spMkLst>
        </pc:spChg>
        <pc:spChg chg="del">
          <ac:chgData name="Sébastien Weykmans" userId="b557df60-db66-4b96-99c6-fa6c19e6ceac" providerId="ADAL" clId="{1F2EF086-27A7-4210-B35D-70E7BDCFE1D5}" dt="2021-01-29T08:58:46.777" v="551" actId="478"/>
          <ac:spMkLst>
            <pc:docMk/>
            <pc:sldMk cId="2762092112" sldId="564"/>
            <ac:spMk id="12" creationId="{BABE2091-D0DF-4165-ABC0-D31A65011B92}"/>
          </ac:spMkLst>
        </pc:spChg>
        <pc:spChg chg="del">
          <ac:chgData name="Sébastien Weykmans" userId="b557df60-db66-4b96-99c6-fa6c19e6ceac" providerId="ADAL" clId="{1F2EF086-27A7-4210-B35D-70E7BDCFE1D5}" dt="2021-01-29T08:58:41.048" v="546" actId="478"/>
          <ac:spMkLst>
            <pc:docMk/>
            <pc:sldMk cId="2762092112" sldId="564"/>
            <ac:spMk id="14" creationId="{ABB388B4-F6D3-4AB7-81AF-2F90EEEFA5D3}"/>
          </ac:spMkLst>
        </pc:spChg>
        <pc:spChg chg="del">
          <ac:chgData name="Sébastien Weykmans" userId="b557df60-db66-4b96-99c6-fa6c19e6ceac" providerId="ADAL" clId="{1F2EF086-27A7-4210-B35D-70E7BDCFE1D5}" dt="2021-01-29T08:58:42.213" v="547" actId="478"/>
          <ac:spMkLst>
            <pc:docMk/>
            <pc:sldMk cId="2762092112" sldId="564"/>
            <ac:spMk id="15" creationId="{21BEF27A-AAB8-4BB8-8345-21EC79DA89BC}"/>
          </ac:spMkLst>
        </pc:spChg>
        <pc:spChg chg="del">
          <ac:chgData name="Sébastien Weykmans" userId="b557df60-db66-4b96-99c6-fa6c19e6ceac" providerId="ADAL" clId="{1F2EF086-27A7-4210-B35D-70E7BDCFE1D5}" dt="2021-01-29T08:58:43.466" v="548" actId="478"/>
          <ac:spMkLst>
            <pc:docMk/>
            <pc:sldMk cId="2762092112" sldId="564"/>
            <ac:spMk id="16" creationId="{742EEB60-AA53-41CD-8BB6-588985CCD748}"/>
          </ac:spMkLst>
        </pc:spChg>
        <pc:spChg chg="del">
          <ac:chgData name="Sébastien Weykmans" userId="b557df60-db66-4b96-99c6-fa6c19e6ceac" providerId="ADAL" clId="{1F2EF086-27A7-4210-B35D-70E7BDCFE1D5}" dt="2021-01-29T08:58:45.961" v="550" actId="478"/>
          <ac:spMkLst>
            <pc:docMk/>
            <pc:sldMk cId="2762092112" sldId="564"/>
            <ac:spMk id="17" creationId="{860ADF25-8F7F-4FB0-9D36-BCF958E00501}"/>
          </ac:spMkLst>
        </pc:spChg>
        <pc:spChg chg="del">
          <ac:chgData name="Sébastien Weykmans" userId="b557df60-db66-4b96-99c6-fa6c19e6ceac" providerId="ADAL" clId="{1F2EF086-27A7-4210-B35D-70E7BDCFE1D5}" dt="2021-01-29T08:58:44.729" v="549" actId="478"/>
          <ac:spMkLst>
            <pc:docMk/>
            <pc:sldMk cId="2762092112" sldId="564"/>
            <ac:spMk id="18" creationId="{8FD11E2F-3730-43BB-9A16-5598F8BF677D}"/>
          </ac:spMkLst>
        </pc:spChg>
        <pc:spChg chg="add mod">
          <ac:chgData name="Sébastien Weykmans" userId="b557df60-db66-4b96-99c6-fa6c19e6ceac" providerId="ADAL" clId="{1F2EF086-27A7-4210-B35D-70E7BDCFE1D5}" dt="2021-01-29T09:35:24.206" v="2061" actId="1076"/>
          <ac:spMkLst>
            <pc:docMk/>
            <pc:sldMk cId="2762092112" sldId="564"/>
            <ac:spMk id="19" creationId="{E2117985-D3D5-4131-8736-8C49D1CB340F}"/>
          </ac:spMkLst>
        </pc:spChg>
        <pc:spChg chg="add mod">
          <ac:chgData name="Sébastien Weykmans" userId="b557df60-db66-4b96-99c6-fa6c19e6ceac" providerId="ADAL" clId="{1F2EF086-27A7-4210-B35D-70E7BDCFE1D5}" dt="2021-01-29T09:49:10.657" v="2737" actId="1076"/>
          <ac:spMkLst>
            <pc:docMk/>
            <pc:sldMk cId="2762092112" sldId="564"/>
            <ac:spMk id="20" creationId="{D9E1E509-0F4D-411C-8DD8-039C0F10D9FC}"/>
          </ac:spMkLst>
        </pc:spChg>
        <pc:spChg chg="add mod">
          <ac:chgData name="Sébastien Weykmans" userId="b557df60-db66-4b96-99c6-fa6c19e6ceac" providerId="ADAL" clId="{1F2EF086-27A7-4210-B35D-70E7BDCFE1D5}" dt="2021-01-29T11:34:17.169" v="3247" actId="14100"/>
          <ac:spMkLst>
            <pc:docMk/>
            <pc:sldMk cId="2762092112" sldId="564"/>
            <ac:spMk id="23" creationId="{364C1002-B0FB-4401-9990-464C0DE23BD6}"/>
          </ac:spMkLst>
        </pc:spChg>
        <pc:spChg chg="add mod">
          <ac:chgData name="Sébastien Weykmans" userId="b557df60-db66-4b96-99c6-fa6c19e6ceac" providerId="ADAL" clId="{1F2EF086-27A7-4210-B35D-70E7BDCFE1D5}" dt="2021-01-29T09:52:00.756" v="2823" actId="1076"/>
          <ac:spMkLst>
            <pc:docMk/>
            <pc:sldMk cId="2762092112" sldId="564"/>
            <ac:spMk id="25" creationId="{C1C4167C-AA3D-4941-8392-751B19F3BC5A}"/>
          </ac:spMkLst>
        </pc:spChg>
        <pc:spChg chg="add mod">
          <ac:chgData name="Sébastien Weykmans" userId="b557df60-db66-4b96-99c6-fa6c19e6ceac" providerId="ADAL" clId="{1F2EF086-27A7-4210-B35D-70E7BDCFE1D5}" dt="2021-01-29T09:47:32.832" v="2709" actId="20577"/>
          <ac:spMkLst>
            <pc:docMk/>
            <pc:sldMk cId="2762092112" sldId="564"/>
            <ac:spMk id="28" creationId="{657FC126-B7C4-4CC1-AAF3-AD6F3B2F222D}"/>
          </ac:spMkLst>
        </pc:spChg>
        <pc:picChg chg="del">
          <ac:chgData name="Sébastien Weykmans" userId="b557df60-db66-4b96-99c6-fa6c19e6ceac" providerId="ADAL" clId="{1F2EF086-27A7-4210-B35D-70E7BDCFE1D5}" dt="2021-01-29T08:58:36.088" v="543" actId="478"/>
          <ac:picMkLst>
            <pc:docMk/>
            <pc:sldMk cId="2762092112" sldId="564"/>
            <ac:picMk id="3" creationId="{A3D8D379-C7CE-4072-B9B5-62CB806CF6D7}"/>
          </ac:picMkLst>
        </pc:picChg>
        <pc:picChg chg="del">
          <ac:chgData name="Sébastien Weykmans" userId="b557df60-db66-4b96-99c6-fa6c19e6ceac" providerId="ADAL" clId="{1F2EF086-27A7-4210-B35D-70E7BDCFE1D5}" dt="2021-01-29T08:58:37.944" v="544" actId="478"/>
          <ac:picMkLst>
            <pc:docMk/>
            <pc:sldMk cId="2762092112" sldId="564"/>
            <ac:picMk id="4" creationId="{5696F8A5-BA9B-479F-A1B3-EFA5EA2B88C9}"/>
          </ac:picMkLst>
        </pc:picChg>
        <pc:picChg chg="del">
          <ac:chgData name="Sébastien Weykmans" userId="b557df60-db66-4b96-99c6-fa6c19e6ceac" providerId="ADAL" clId="{1F2EF086-27A7-4210-B35D-70E7BDCFE1D5}" dt="2021-01-29T08:58:38.408" v="545" actId="478"/>
          <ac:picMkLst>
            <pc:docMk/>
            <pc:sldMk cId="2762092112" sldId="564"/>
            <ac:picMk id="8" creationId="{997308DD-C290-46E9-AFC2-9FA5288F4B6A}"/>
          </ac:picMkLst>
        </pc:picChg>
        <pc:picChg chg="del">
          <ac:chgData name="Sébastien Weykmans" userId="b557df60-db66-4b96-99c6-fa6c19e6ceac" providerId="ADAL" clId="{1F2EF086-27A7-4210-B35D-70E7BDCFE1D5}" dt="2021-01-29T08:58:35.455" v="542" actId="478"/>
          <ac:picMkLst>
            <pc:docMk/>
            <pc:sldMk cId="2762092112" sldId="564"/>
            <ac:picMk id="9" creationId="{A3A1084E-AE92-4368-9338-705865BBF14F}"/>
          </ac:picMkLst>
        </pc:picChg>
        <pc:picChg chg="add del mod">
          <ac:chgData name="Sébastien Weykmans" userId="b557df60-db66-4b96-99c6-fa6c19e6ceac" providerId="ADAL" clId="{1F2EF086-27A7-4210-B35D-70E7BDCFE1D5}" dt="2021-01-29T09:02:24.108" v="561" actId="478"/>
          <ac:picMkLst>
            <pc:docMk/>
            <pc:sldMk cId="2762092112" sldId="564"/>
            <ac:picMk id="1026" creationId="{A27C3F89-0D3D-4F16-81F6-350628E1520A}"/>
          </ac:picMkLst>
        </pc:picChg>
        <pc:picChg chg="add del">
          <ac:chgData name="Sébastien Weykmans" userId="b557df60-db66-4b96-99c6-fa6c19e6ceac" providerId="ADAL" clId="{1F2EF086-27A7-4210-B35D-70E7BDCFE1D5}" dt="2021-01-29T09:02:28.034" v="563" actId="478"/>
          <ac:picMkLst>
            <pc:docMk/>
            <pc:sldMk cId="2762092112" sldId="564"/>
            <ac:picMk id="1028" creationId="{217D71D6-66E3-4494-88DA-CD0754B2E4ED}"/>
          </ac:picMkLst>
        </pc:picChg>
        <pc:picChg chg="add mod">
          <ac:chgData name="Sébastien Weykmans" userId="b557df60-db66-4b96-99c6-fa6c19e6ceac" providerId="ADAL" clId="{1F2EF086-27A7-4210-B35D-70E7BDCFE1D5}" dt="2021-01-29T09:51:27.939" v="2820" actId="1076"/>
          <ac:picMkLst>
            <pc:docMk/>
            <pc:sldMk cId="2762092112" sldId="564"/>
            <ac:picMk id="1030" creationId="{D241EB59-65FE-41BA-A1C0-8FF4DA83F94D}"/>
          </ac:picMkLst>
        </pc:picChg>
        <pc:picChg chg="add del mod">
          <ac:chgData name="Sébastien Weykmans" userId="b557df60-db66-4b96-99c6-fa6c19e6ceac" providerId="ADAL" clId="{1F2EF086-27A7-4210-B35D-70E7BDCFE1D5}" dt="2021-01-29T09:26:38.794" v="1567" actId="478"/>
          <ac:picMkLst>
            <pc:docMk/>
            <pc:sldMk cId="2762092112" sldId="564"/>
            <ac:picMk id="1032" creationId="{7C74A643-262F-4AFA-94BC-BA86D54ADADB}"/>
          </ac:picMkLst>
        </pc:picChg>
        <pc:picChg chg="add del mod">
          <ac:chgData name="Sébastien Weykmans" userId="b557df60-db66-4b96-99c6-fa6c19e6ceac" providerId="ADAL" clId="{1F2EF086-27A7-4210-B35D-70E7BDCFE1D5}" dt="2021-01-29T09:44:58.206" v="2569" actId="478"/>
          <ac:picMkLst>
            <pc:docMk/>
            <pc:sldMk cId="2762092112" sldId="564"/>
            <ac:picMk id="1034" creationId="{4941A28C-86E1-4A56-BEE2-11921D7DC299}"/>
          </ac:picMkLst>
        </pc:picChg>
        <pc:picChg chg="add del">
          <ac:chgData name="Sébastien Weykmans" userId="b557df60-db66-4b96-99c6-fa6c19e6ceac" providerId="ADAL" clId="{1F2EF086-27A7-4210-B35D-70E7BDCFE1D5}" dt="2021-01-29T09:34:13.967" v="1879" actId="478"/>
          <ac:picMkLst>
            <pc:docMk/>
            <pc:sldMk cId="2762092112" sldId="564"/>
            <ac:picMk id="1036" creationId="{F852292E-0D03-42E8-8E53-24D52121E794}"/>
          </ac:picMkLst>
        </pc:picChg>
        <pc:picChg chg="add mod">
          <ac:chgData name="Sébastien Weykmans" userId="b557df60-db66-4b96-99c6-fa6c19e6ceac" providerId="ADAL" clId="{1F2EF086-27A7-4210-B35D-70E7BDCFE1D5}" dt="2021-01-29T09:51:50.122" v="2821" actId="1076"/>
          <ac:picMkLst>
            <pc:docMk/>
            <pc:sldMk cId="2762092112" sldId="564"/>
            <ac:picMk id="1038" creationId="{7AB8DA12-1A5B-495B-ACC6-B0990FA117FA}"/>
          </ac:picMkLst>
        </pc:picChg>
        <pc:picChg chg="add mod">
          <ac:chgData name="Sébastien Weykmans" userId="b557df60-db66-4b96-99c6-fa6c19e6ceac" providerId="ADAL" clId="{1F2EF086-27A7-4210-B35D-70E7BDCFE1D5}" dt="2021-01-29T09:48:53.890" v="2734" actId="14100"/>
          <ac:picMkLst>
            <pc:docMk/>
            <pc:sldMk cId="2762092112" sldId="564"/>
            <ac:picMk id="1040" creationId="{285BB333-D3F6-48D2-8C48-6FBFFF948A61}"/>
          </ac:picMkLst>
        </pc:picChg>
        <pc:picChg chg="add mod">
          <ac:chgData name="Sébastien Weykmans" userId="b557df60-db66-4b96-99c6-fa6c19e6ceac" providerId="ADAL" clId="{1F2EF086-27A7-4210-B35D-70E7BDCFE1D5}" dt="2021-01-29T09:49:17.596" v="2739" actId="1076"/>
          <ac:picMkLst>
            <pc:docMk/>
            <pc:sldMk cId="2762092112" sldId="564"/>
            <ac:picMk id="1042" creationId="{F8F3B12D-4101-4DE4-B703-701C4C4DAF95}"/>
          </ac:picMkLst>
        </pc:picChg>
        <pc:picChg chg="add mod">
          <ac:chgData name="Sébastien Weykmans" userId="b557df60-db66-4b96-99c6-fa6c19e6ceac" providerId="ADAL" clId="{1F2EF086-27A7-4210-B35D-70E7BDCFE1D5}" dt="2021-01-29T09:46:52.684" v="2610" actId="1076"/>
          <ac:picMkLst>
            <pc:docMk/>
            <pc:sldMk cId="2762092112" sldId="564"/>
            <ac:picMk id="1044" creationId="{5E7137FA-D7BB-4EE8-9AE9-BBE0E83C15CD}"/>
          </ac:picMkLst>
        </pc:picChg>
      </pc:sldChg>
      <pc:sldChg chg="delSp modSp new del mod ord">
        <pc:chgData name="Sébastien Weykmans" userId="b557df60-db66-4b96-99c6-fa6c19e6ceac" providerId="ADAL" clId="{1F2EF086-27A7-4210-B35D-70E7BDCFE1D5}" dt="2021-01-29T09:59:32.577" v="3095" actId="47"/>
        <pc:sldMkLst>
          <pc:docMk/>
          <pc:sldMk cId="182133344" sldId="565"/>
        </pc:sldMkLst>
        <pc:spChg chg="mod">
          <ac:chgData name="Sébastien Weykmans" userId="b557df60-db66-4b96-99c6-fa6c19e6ceac" providerId="ADAL" clId="{1F2EF086-27A7-4210-B35D-70E7BDCFE1D5}" dt="2021-01-29T09:58:53.856" v="3090" actId="20577"/>
          <ac:spMkLst>
            <pc:docMk/>
            <pc:sldMk cId="182133344" sldId="565"/>
            <ac:spMk id="2" creationId="{D3C90FE0-B3F2-40A7-AF6B-4F1F2897196F}"/>
          </ac:spMkLst>
        </pc:spChg>
        <pc:spChg chg="del">
          <ac:chgData name="Sébastien Weykmans" userId="b557df60-db66-4b96-99c6-fa6c19e6ceac" providerId="ADAL" clId="{1F2EF086-27A7-4210-B35D-70E7BDCFE1D5}" dt="2021-01-29T09:58:55.587" v="3091" actId="478"/>
          <ac:spMkLst>
            <pc:docMk/>
            <pc:sldMk cId="182133344" sldId="565"/>
            <ac:spMk id="3" creationId="{13566C69-992F-48B4-A42A-DD2496A20B85}"/>
          </ac:spMkLst>
        </pc:spChg>
        <pc:spChg chg="del">
          <ac:chgData name="Sébastien Weykmans" userId="b557df60-db66-4b96-99c6-fa6c19e6ceac" providerId="ADAL" clId="{1F2EF086-27A7-4210-B35D-70E7BDCFE1D5}" dt="2021-01-29T09:58:56.786" v="3092" actId="478"/>
          <ac:spMkLst>
            <pc:docMk/>
            <pc:sldMk cId="182133344" sldId="565"/>
            <ac:spMk id="4" creationId="{7382D493-D47F-4ECF-A515-2F35B818FD23}"/>
          </ac:spMkLst>
        </pc:spChg>
      </pc:sldChg>
    </pc:docChg>
  </pc:docChgLst>
  <pc:docChgLst>
    <pc:chgData name="Sébastien Weykmans" userId="b557df60-db66-4b96-99c6-fa6c19e6ceac" providerId="ADAL" clId="{4158A89F-88E8-4B8D-A8E9-0DAB64A3CBC0}"/>
    <pc:docChg chg="undo redo custSel mod addSld delSld modSld sldOrd modNotesMaster modHandout">
      <pc:chgData name="Sébastien Weykmans" userId="b557df60-db66-4b96-99c6-fa6c19e6ceac" providerId="ADAL" clId="{4158A89F-88E8-4B8D-A8E9-0DAB64A3CBC0}" dt="2020-09-15T13:48:05.036" v="11138" actId="729"/>
      <pc:docMkLst>
        <pc:docMk/>
      </pc:docMkLst>
      <pc:sldChg chg="mod modShow">
        <pc:chgData name="Sébastien Weykmans" userId="b557df60-db66-4b96-99c6-fa6c19e6ceac" providerId="ADAL" clId="{4158A89F-88E8-4B8D-A8E9-0DAB64A3CBC0}" dt="2020-09-03T04:37:54.414" v="5007" actId="729"/>
        <pc:sldMkLst>
          <pc:docMk/>
          <pc:sldMk cId="522864824" sldId="271"/>
        </pc:sldMkLst>
      </pc:sldChg>
      <pc:sldChg chg="mod modShow">
        <pc:chgData name="Sébastien Weykmans" userId="b557df60-db66-4b96-99c6-fa6c19e6ceac" providerId="ADAL" clId="{4158A89F-88E8-4B8D-A8E9-0DAB64A3CBC0}" dt="2020-09-03T04:37:54.414" v="5007" actId="729"/>
        <pc:sldMkLst>
          <pc:docMk/>
          <pc:sldMk cId="264250981" sldId="286"/>
        </pc:sldMkLst>
      </pc:sldChg>
      <pc:sldChg chg="mod modShow">
        <pc:chgData name="Sébastien Weykmans" userId="b557df60-db66-4b96-99c6-fa6c19e6ceac" providerId="ADAL" clId="{4158A89F-88E8-4B8D-A8E9-0DAB64A3CBC0}" dt="2020-09-03T04:37:54.414" v="5007" actId="729"/>
        <pc:sldMkLst>
          <pc:docMk/>
          <pc:sldMk cId="662539901" sldId="289"/>
        </pc:sldMkLst>
      </pc:sldChg>
      <pc:sldChg chg="mod modShow">
        <pc:chgData name="Sébastien Weykmans" userId="b557df60-db66-4b96-99c6-fa6c19e6ceac" providerId="ADAL" clId="{4158A89F-88E8-4B8D-A8E9-0DAB64A3CBC0}" dt="2020-09-15T13:47:13.625" v="11130" actId="729"/>
        <pc:sldMkLst>
          <pc:docMk/>
          <pc:sldMk cId="361834693" sldId="339"/>
        </pc:sldMkLst>
      </pc:sldChg>
      <pc:sldChg chg="mod modShow">
        <pc:chgData name="Sébastien Weykmans" userId="b557df60-db66-4b96-99c6-fa6c19e6ceac" providerId="ADAL" clId="{4158A89F-88E8-4B8D-A8E9-0DAB64A3CBC0}" dt="2020-09-03T04:37:54.414" v="5007" actId="729"/>
        <pc:sldMkLst>
          <pc:docMk/>
          <pc:sldMk cId="2137827246" sldId="340"/>
        </pc:sldMkLst>
      </pc:sldChg>
      <pc:sldChg chg="mod modShow">
        <pc:chgData name="Sébastien Weykmans" userId="b557df60-db66-4b96-99c6-fa6c19e6ceac" providerId="ADAL" clId="{4158A89F-88E8-4B8D-A8E9-0DAB64A3CBC0}" dt="2020-09-15T13:48:01.262" v="11137" actId="729"/>
        <pc:sldMkLst>
          <pc:docMk/>
          <pc:sldMk cId="3295385126" sldId="344"/>
        </pc:sldMkLst>
      </pc:sldChg>
      <pc:sldChg chg="mod modShow">
        <pc:chgData name="Sébastien Weykmans" userId="b557df60-db66-4b96-99c6-fa6c19e6ceac" providerId="ADAL" clId="{4158A89F-88E8-4B8D-A8E9-0DAB64A3CBC0}" dt="2020-09-02T12:29:37.214" v="3804" actId="729"/>
        <pc:sldMkLst>
          <pc:docMk/>
          <pc:sldMk cId="1403577330" sldId="347"/>
        </pc:sldMkLst>
      </pc:sldChg>
      <pc:sldChg chg="mod modShow">
        <pc:chgData name="Sébastien Weykmans" userId="b557df60-db66-4b96-99c6-fa6c19e6ceac" providerId="ADAL" clId="{4158A89F-88E8-4B8D-A8E9-0DAB64A3CBC0}" dt="2020-09-02T12:29:37.214" v="3804" actId="729"/>
        <pc:sldMkLst>
          <pc:docMk/>
          <pc:sldMk cId="3278378273" sldId="351"/>
        </pc:sldMkLst>
      </pc:sldChg>
      <pc:sldChg chg="mod modShow">
        <pc:chgData name="Sébastien Weykmans" userId="b557df60-db66-4b96-99c6-fa6c19e6ceac" providerId="ADAL" clId="{4158A89F-88E8-4B8D-A8E9-0DAB64A3CBC0}" dt="2020-09-02T12:29:37.214" v="3804" actId="729"/>
        <pc:sldMkLst>
          <pc:docMk/>
          <pc:sldMk cId="1694938642" sldId="368"/>
        </pc:sldMkLst>
      </pc:sldChg>
      <pc:sldChg chg="modSp mod">
        <pc:chgData name="Sébastien Weykmans" userId="b557df60-db66-4b96-99c6-fa6c19e6ceac" providerId="ADAL" clId="{4158A89F-88E8-4B8D-A8E9-0DAB64A3CBC0}" dt="2020-09-09T15:41:55.525" v="9043" actId="20577"/>
        <pc:sldMkLst>
          <pc:docMk/>
          <pc:sldMk cId="1064547773" sldId="380"/>
        </pc:sldMkLst>
        <pc:spChg chg="mod">
          <ac:chgData name="Sébastien Weykmans" userId="b557df60-db66-4b96-99c6-fa6c19e6ceac" providerId="ADAL" clId="{4158A89F-88E8-4B8D-A8E9-0DAB64A3CBC0}" dt="2020-09-09T15:41:55.525" v="9043" actId="20577"/>
          <ac:spMkLst>
            <pc:docMk/>
            <pc:sldMk cId="1064547773" sldId="380"/>
            <ac:spMk id="4" creationId="{F69ED4DC-CAC7-4C47-9F39-63A253B64480}"/>
          </ac:spMkLst>
        </pc:spChg>
      </pc:sldChg>
      <pc:sldChg chg="modSp mod ord modShow">
        <pc:chgData name="Sébastien Weykmans" userId="b557df60-db66-4b96-99c6-fa6c19e6ceac" providerId="ADAL" clId="{4158A89F-88E8-4B8D-A8E9-0DAB64A3CBC0}" dt="2020-09-15T13:47:09.637" v="11129"/>
        <pc:sldMkLst>
          <pc:docMk/>
          <pc:sldMk cId="2090842754" sldId="383"/>
        </pc:sldMkLst>
        <pc:cxnChg chg="mod">
          <ac:chgData name="Sébastien Weykmans" userId="b557df60-db66-4b96-99c6-fa6c19e6ceac" providerId="ADAL" clId="{4158A89F-88E8-4B8D-A8E9-0DAB64A3CBC0}" dt="2020-09-15T13:21:17.226" v="11124" actId="1076"/>
          <ac:cxnSpMkLst>
            <pc:docMk/>
            <pc:sldMk cId="2090842754" sldId="383"/>
            <ac:cxnSpMk id="4" creationId="{D93D1F83-96AB-4B9C-B99C-F86572DBCD3B}"/>
          </ac:cxnSpMkLst>
        </pc:cxnChg>
      </pc:sldChg>
      <pc:sldChg chg="mod modShow">
        <pc:chgData name="Sébastien Weykmans" userId="b557df60-db66-4b96-99c6-fa6c19e6ceac" providerId="ADAL" clId="{4158A89F-88E8-4B8D-A8E9-0DAB64A3CBC0}" dt="2020-09-15T13:47:40.019" v="11135" actId="729"/>
        <pc:sldMkLst>
          <pc:docMk/>
          <pc:sldMk cId="3833578480" sldId="387"/>
        </pc:sldMkLst>
      </pc:sldChg>
      <pc:sldChg chg="mod modShow">
        <pc:chgData name="Sébastien Weykmans" userId="b557df60-db66-4b96-99c6-fa6c19e6ceac" providerId="ADAL" clId="{4158A89F-88E8-4B8D-A8E9-0DAB64A3CBC0}" dt="2020-09-02T12:29:37.214" v="3804" actId="729"/>
        <pc:sldMkLst>
          <pc:docMk/>
          <pc:sldMk cId="3381991389" sldId="388"/>
        </pc:sldMkLst>
      </pc:sldChg>
      <pc:sldChg chg="mod modShow">
        <pc:chgData name="Sébastien Weykmans" userId="b557df60-db66-4b96-99c6-fa6c19e6ceac" providerId="ADAL" clId="{4158A89F-88E8-4B8D-A8E9-0DAB64A3CBC0}" dt="2020-09-03T04:37:54.414" v="5007" actId="729"/>
        <pc:sldMkLst>
          <pc:docMk/>
          <pc:sldMk cId="3088844479" sldId="434"/>
        </pc:sldMkLst>
      </pc:sldChg>
      <pc:sldChg chg="mod modShow">
        <pc:chgData name="Sébastien Weykmans" userId="b557df60-db66-4b96-99c6-fa6c19e6ceac" providerId="ADAL" clId="{4158A89F-88E8-4B8D-A8E9-0DAB64A3CBC0}" dt="2020-09-03T04:37:54.414" v="5007" actId="729"/>
        <pc:sldMkLst>
          <pc:docMk/>
          <pc:sldMk cId="76967874" sldId="435"/>
        </pc:sldMkLst>
      </pc:sldChg>
      <pc:sldChg chg="modSp mod">
        <pc:chgData name="Sébastien Weykmans" userId="b557df60-db66-4b96-99c6-fa6c19e6ceac" providerId="ADAL" clId="{4158A89F-88E8-4B8D-A8E9-0DAB64A3CBC0}" dt="2020-09-15T13:47:30.493" v="11134" actId="20577"/>
        <pc:sldMkLst>
          <pc:docMk/>
          <pc:sldMk cId="3044341358" sldId="461"/>
        </pc:sldMkLst>
        <pc:spChg chg="mod">
          <ac:chgData name="Sébastien Weykmans" userId="b557df60-db66-4b96-99c6-fa6c19e6ceac" providerId="ADAL" clId="{4158A89F-88E8-4B8D-A8E9-0DAB64A3CBC0}" dt="2020-09-15T13:47:30.493" v="11134" actId="20577"/>
          <ac:spMkLst>
            <pc:docMk/>
            <pc:sldMk cId="3044341358" sldId="461"/>
            <ac:spMk id="15" creationId="{C4E43797-CA55-47AD-9D17-EA82DCBF42C6}"/>
          </ac:spMkLst>
        </pc:spChg>
      </pc:sldChg>
      <pc:sldChg chg="modSp mod modShow">
        <pc:chgData name="Sébastien Weykmans" userId="b557df60-db66-4b96-99c6-fa6c19e6ceac" providerId="ADAL" clId="{4158A89F-88E8-4B8D-A8E9-0DAB64A3CBC0}" dt="2020-09-15T13:48:05.036" v="11138" actId="729"/>
        <pc:sldMkLst>
          <pc:docMk/>
          <pc:sldMk cId="1783431530" sldId="471"/>
        </pc:sldMkLst>
        <pc:picChg chg="mod">
          <ac:chgData name="Sébastien Weykmans" userId="b557df60-db66-4b96-99c6-fa6c19e6ceac" providerId="ADAL" clId="{4158A89F-88E8-4B8D-A8E9-0DAB64A3CBC0}" dt="2020-09-09T16:15:43.305" v="10788" actId="1076"/>
          <ac:picMkLst>
            <pc:docMk/>
            <pc:sldMk cId="1783431530" sldId="471"/>
            <ac:picMk id="4" creationId="{23794266-B845-4C76-BEE5-34BC9B9177AE}"/>
          </ac:picMkLst>
        </pc:picChg>
        <pc:picChg chg="mod">
          <ac:chgData name="Sébastien Weykmans" userId="b557df60-db66-4b96-99c6-fa6c19e6ceac" providerId="ADAL" clId="{4158A89F-88E8-4B8D-A8E9-0DAB64A3CBC0}" dt="2020-09-09T16:15:06.041" v="10778" actId="1076"/>
          <ac:picMkLst>
            <pc:docMk/>
            <pc:sldMk cId="1783431530" sldId="471"/>
            <ac:picMk id="5" creationId="{852E8FD0-183C-4EDC-AB5F-8E80B9BED904}"/>
          </ac:picMkLst>
        </pc:picChg>
      </pc:sldChg>
      <pc:sldChg chg="mod modShow">
        <pc:chgData name="Sébastien Weykmans" userId="b557df60-db66-4b96-99c6-fa6c19e6ceac" providerId="ADAL" clId="{4158A89F-88E8-4B8D-A8E9-0DAB64A3CBC0}" dt="2020-09-02T12:29:37.214" v="3804" actId="729"/>
        <pc:sldMkLst>
          <pc:docMk/>
          <pc:sldMk cId="46504001" sldId="501"/>
        </pc:sldMkLst>
      </pc:sldChg>
      <pc:sldChg chg="mod modShow">
        <pc:chgData name="Sébastien Weykmans" userId="b557df60-db66-4b96-99c6-fa6c19e6ceac" providerId="ADAL" clId="{4158A89F-88E8-4B8D-A8E9-0DAB64A3CBC0}" dt="2020-09-02T12:29:37.214" v="3804" actId="729"/>
        <pc:sldMkLst>
          <pc:docMk/>
          <pc:sldMk cId="2836677010" sldId="502"/>
        </pc:sldMkLst>
      </pc:sldChg>
      <pc:sldChg chg="mod modShow">
        <pc:chgData name="Sébastien Weykmans" userId="b557df60-db66-4b96-99c6-fa6c19e6ceac" providerId="ADAL" clId="{4158A89F-88E8-4B8D-A8E9-0DAB64A3CBC0}" dt="2020-09-02T12:29:37.214" v="3804" actId="729"/>
        <pc:sldMkLst>
          <pc:docMk/>
          <pc:sldMk cId="2912254035" sldId="503"/>
        </pc:sldMkLst>
      </pc:sldChg>
      <pc:sldChg chg="mod modShow">
        <pc:chgData name="Sébastien Weykmans" userId="b557df60-db66-4b96-99c6-fa6c19e6ceac" providerId="ADAL" clId="{4158A89F-88E8-4B8D-A8E9-0DAB64A3CBC0}" dt="2020-09-02T12:29:37.214" v="3804" actId="729"/>
        <pc:sldMkLst>
          <pc:docMk/>
          <pc:sldMk cId="4177733285" sldId="504"/>
        </pc:sldMkLst>
      </pc:sldChg>
      <pc:sldChg chg="mod modShow">
        <pc:chgData name="Sébastien Weykmans" userId="b557df60-db66-4b96-99c6-fa6c19e6ceac" providerId="ADAL" clId="{4158A89F-88E8-4B8D-A8E9-0DAB64A3CBC0}" dt="2020-09-02T12:29:37.214" v="3804" actId="729"/>
        <pc:sldMkLst>
          <pc:docMk/>
          <pc:sldMk cId="3861951017" sldId="506"/>
        </pc:sldMkLst>
      </pc:sldChg>
      <pc:sldChg chg="mod modShow">
        <pc:chgData name="Sébastien Weykmans" userId="b557df60-db66-4b96-99c6-fa6c19e6ceac" providerId="ADAL" clId="{4158A89F-88E8-4B8D-A8E9-0DAB64A3CBC0}" dt="2020-09-02T12:29:37.214" v="3804" actId="729"/>
        <pc:sldMkLst>
          <pc:docMk/>
          <pc:sldMk cId="4163417400" sldId="508"/>
        </pc:sldMkLst>
      </pc:sldChg>
      <pc:sldChg chg="mod modShow">
        <pc:chgData name="Sébastien Weykmans" userId="b557df60-db66-4b96-99c6-fa6c19e6ceac" providerId="ADAL" clId="{4158A89F-88E8-4B8D-A8E9-0DAB64A3CBC0}" dt="2020-09-02T12:29:37.214" v="3804" actId="729"/>
        <pc:sldMkLst>
          <pc:docMk/>
          <pc:sldMk cId="2400280241" sldId="510"/>
        </pc:sldMkLst>
      </pc:sldChg>
      <pc:sldChg chg="mod modShow">
        <pc:chgData name="Sébastien Weykmans" userId="b557df60-db66-4b96-99c6-fa6c19e6ceac" providerId="ADAL" clId="{4158A89F-88E8-4B8D-A8E9-0DAB64A3CBC0}" dt="2020-09-02T12:29:37.214" v="3804" actId="729"/>
        <pc:sldMkLst>
          <pc:docMk/>
          <pc:sldMk cId="201986003" sldId="511"/>
        </pc:sldMkLst>
      </pc:sldChg>
      <pc:sldChg chg="modSp mod">
        <pc:chgData name="Sébastien Weykmans" userId="b557df60-db66-4b96-99c6-fa6c19e6ceac" providerId="ADAL" clId="{4158A89F-88E8-4B8D-A8E9-0DAB64A3CBC0}" dt="2020-09-09T15:49:33.253" v="9943" actId="20577"/>
        <pc:sldMkLst>
          <pc:docMk/>
          <pc:sldMk cId="175541459" sldId="512"/>
        </pc:sldMkLst>
        <pc:spChg chg="mod">
          <ac:chgData name="Sébastien Weykmans" userId="b557df60-db66-4b96-99c6-fa6c19e6ceac" providerId="ADAL" clId="{4158A89F-88E8-4B8D-A8E9-0DAB64A3CBC0}" dt="2020-09-09T15:49:33.253" v="9943" actId="20577"/>
          <ac:spMkLst>
            <pc:docMk/>
            <pc:sldMk cId="175541459" sldId="512"/>
            <ac:spMk id="4" creationId="{F20B9C7D-1DC3-4C63-A066-EC46513FA873}"/>
          </ac:spMkLst>
        </pc:spChg>
      </pc:sldChg>
      <pc:sldChg chg="mod modShow">
        <pc:chgData name="Sébastien Weykmans" userId="b557df60-db66-4b96-99c6-fa6c19e6ceac" providerId="ADAL" clId="{4158A89F-88E8-4B8D-A8E9-0DAB64A3CBC0}" dt="2020-09-15T13:47:47.943" v="11136" actId="729"/>
        <pc:sldMkLst>
          <pc:docMk/>
          <pc:sldMk cId="1201887379" sldId="513"/>
        </pc:sldMkLst>
      </pc:sldChg>
      <pc:sldChg chg="mod modShow">
        <pc:chgData name="Sébastien Weykmans" userId="b557df60-db66-4b96-99c6-fa6c19e6ceac" providerId="ADAL" clId="{4158A89F-88E8-4B8D-A8E9-0DAB64A3CBC0}" dt="2020-09-15T13:47:47.943" v="11136" actId="729"/>
        <pc:sldMkLst>
          <pc:docMk/>
          <pc:sldMk cId="2847660352" sldId="515"/>
        </pc:sldMkLst>
      </pc:sldChg>
      <pc:sldChg chg="mod modShow">
        <pc:chgData name="Sébastien Weykmans" userId="b557df60-db66-4b96-99c6-fa6c19e6ceac" providerId="ADAL" clId="{4158A89F-88E8-4B8D-A8E9-0DAB64A3CBC0}" dt="2020-09-03T04:37:54.414" v="5007" actId="729"/>
        <pc:sldMkLst>
          <pc:docMk/>
          <pc:sldMk cId="1475361912" sldId="517"/>
        </pc:sldMkLst>
      </pc:sldChg>
      <pc:sldChg chg="mod modShow">
        <pc:chgData name="Sébastien Weykmans" userId="b557df60-db66-4b96-99c6-fa6c19e6ceac" providerId="ADAL" clId="{4158A89F-88E8-4B8D-A8E9-0DAB64A3CBC0}" dt="2020-09-03T04:37:54.414" v="5007" actId="729"/>
        <pc:sldMkLst>
          <pc:docMk/>
          <pc:sldMk cId="3734822835" sldId="520"/>
        </pc:sldMkLst>
      </pc:sldChg>
      <pc:sldChg chg="mod modShow">
        <pc:chgData name="Sébastien Weykmans" userId="b557df60-db66-4b96-99c6-fa6c19e6ceac" providerId="ADAL" clId="{4158A89F-88E8-4B8D-A8E9-0DAB64A3CBC0}" dt="2020-09-03T04:37:54.414" v="5007" actId="729"/>
        <pc:sldMkLst>
          <pc:docMk/>
          <pc:sldMk cId="4199629875" sldId="521"/>
        </pc:sldMkLst>
      </pc:sldChg>
      <pc:sldChg chg="mod modShow">
        <pc:chgData name="Sébastien Weykmans" userId="b557df60-db66-4b96-99c6-fa6c19e6ceac" providerId="ADAL" clId="{4158A89F-88E8-4B8D-A8E9-0DAB64A3CBC0}" dt="2020-09-03T04:37:54.414" v="5007" actId="729"/>
        <pc:sldMkLst>
          <pc:docMk/>
          <pc:sldMk cId="2563900569" sldId="523"/>
        </pc:sldMkLst>
      </pc:sldChg>
      <pc:sldChg chg="mod modShow">
        <pc:chgData name="Sébastien Weykmans" userId="b557df60-db66-4b96-99c6-fa6c19e6ceac" providerId="ADAL" clId="{4158A89F-88E8-4B8D-A8E9-0DAB64A3CBC0}" dt="2020-09-03T04:37:54.414" v="5007" actId="729"/>
        <pc:sldMkLst>
          <pc:docMk/>
          <pc:sldMk cId="2882235645" sldId="525"/>
        </pc:sldMkLst>
      </pc:sldChg>
      <pc:sldChg chg="mod modShow">
        <pc:chgData name="Sébastien Weykmans" userId="b557df60-db66-4b96-99c6-fa6c19e6ceac" providerId="ADAL" clId="{4158A89F-88E8-4B8D-A8E9-0DAB64A3CBC0}" dt="2020-09-03T04:37:54.414" v="5007" actId="729"/>
        <pc:sldMkLst>
          <pc:docMk/>
          <pc:sldMk cId="3109153041" sldId="526"/>
        </pc:sldMkLst>
      </pc:sldChg>
      <pc:sldChg chg="addSp delSp modSp new del mod setBg">
        <pc:chgData name="Sébastien Weykmans" userId="b557df60-db66-4b96-99c6-fa6c19e6ceac" providerId="ADAL" clId="{4158A89F-88E8-4B8D-A8E9-0DAB64A3CBC0}" dt="2020-09-02T12:07:47.404" v="2700" actId="47"/>
        <pc:sldMkLst>
          <pc:docMk/>
          <pc:sldMk cId="2114437708" sldId="530"/>
        </pc:sldMkLst>
        <pc:spChg chg="mod ord">
          <ac:chgData name="Sébastien Weykmans" userId="b557df60-db66-4b96-99c6-fa6c19e6ceac" providerId="ADAL" clId="{4158A89F-88E8-4B8D-A8E9-0DAB64A3CBC0}" dt="2020-09-02T11:44:50.910" v="114" actId="26606"/>
          <ac:spMkLst>
            <pc:docMk/>
            <pc:sldMk cId="2114437708" sldId="530"/>
            <ac:spMk id="2" creationId="{C80518EA-AA65-4876-8A24-A596026E163F}"/>
          </ac:spMkLst>
        </pc:spChg>
        <pc:spChg chg="del">
          <ac:chgData name="Sébastien Weykmans" userId="b557df60-db66-4b96-99c6-fa6c19e6ceac" providerId="ADAL" clId="{4158A89F-88E8-4B8D-A8E9-0DAB64A3CBC0}" dt="2020-09-02T11:44:40.758" v="113" actId="22"/>
          <ac:spMkLst>
            <pc:docMk/>
            <pc:sldMk cId="2114437708" sldId="530"/>
            <ac:spMk id="3" creationId="{7F5C9738-791B-45F3-81CF-D26F9353D6E0}"/>
          </ac:spMkLst>
        </pc:spChg>
        <pc:spChg chg="add mod">
          <ac:chgData name="Sébastien Weykmans" userId="b557df60-db66-4b96-99c6-fa6c19e6ceac" providerId="ADAL" clId="{4158A89F-88E8-4B8D-A8E9-0DAB64A3CBC0}" dt="2020-09-02T12:05:10.920" v="2657" actId="26606"/>
          <ac:spMkLst>
            <pc:docMk/>
            <pc:sldMk cId="2114437708" sldId="530"/>
            <ac:spMk id="9" creationId="{84DCDFB1-00D4-43F3-85D2-4CEC193C3837}"/>
          </ac:spMkLst>
        </pc:spChg>
        <pc:spChg chg="add del">
          <ac:chgData name="Sébastien Weykmans" userId="b557df60-db66-4b96-99c6-fa6c19e6ceac" providerId="ADAL" clId="{4158A89F-88E8-4B8D-A8E9-0DAB64A3CBC0}" dt="2020-09-02T12:05:10.920" v="2657" actId="26606"/>
          <ac:spMkLst>
            <pc:docMk/>
            <pc:sldMk cId="2114437708" sldId="530"/>
            <ac:spMk id="12" creationId="{3E65D7FA-E76C-4BC3-A429-CF64BC367B49}"/>
          </ac:spMkLst>
        </pc:spChg>
        <pc:spChg chg="add del">
          <ac:chgData name="Sébastien Weykmans" userId="b557df60-db66-4b96-99c6-fa6c19e6ceac" providerId="ADAL" clId="{4158A89F-88E8-4B8D-A8E9-0DAB64A3CBC0}" dt="2020-09-02T12:05:10.920" v="2657" actId="26606"/>
          <ac:spMkLst>
            <pc:docMk/>
            <pc:sldMk cId="2114437708" sldId="530"/>
            <ac:spMk id="14" creationId="{6A5D59EF-03D3-4163-B6D4-53D9794E64FA}"/>
          </ac:spMkLst>
        </pc:spChg>
        <pc:spChg chg="add del">
          <ac:chgData name="Sébastien Weykmans" userId="b557df60-db66-4b96-99c6-fa6c19e6ceac" providerId="ADAL" clId="{4158A89F-88E8-4B8D-A8E9-0DAB64A3CBC0}" dt="2020-09-02T12:05:10.920" v="2657" actId="26606"/>
          <ac:spMkLst>
            <pc:docMk/>
            <pc:sldMk cId="2114437708" sldId="530"/>
            <ac:spMk id="18" creationId="{F17C02A3-BE2B-433D-BD66-594309B83078}"/>
          </ac:spMkLst>
        </pc:spChg>
        <pc:spChg chg="add del">
          <ac:chgData name="Sébastien Weykmans" userId="b557df60-db66-4b96-99c6-fa6c19e6ceac" providerId="ADAL" clId="{4158A89F-88E8-4B8D-A8E9-0DAB64A3CBC0}" dt="2020-09-02T12:05:10.920" v="2657" actId="26606"/>
          <ac:spMkLst>
            <pc:docMk/>
            <pc:sldMk cId="2114437708" sldId="530"/>
            <ac:spMk id="22" creationId="{E9294641-47B5-4630-8E7D-094CDF5638D7}"/>
          </ac:spMkLst>
        </pc:spChg>
        <pc:spChg chg="add">
          <ac:chgData name="Sébastien Weykmans" userId="b557df60-db66-4b96-99c6-fa6c19e6ceac" providerId="ADAL" clId="{4158A89F-88E8-4B8D-A8E9-0DAB64A3CBC0}" dt="2020-09-02T12:05:10.920" v="2657" actId="26606"/>
          <ac:spMkLst>
            <pc:docMk/>
            <pc:sldMk cId="2114437708" sldId="530"/>
            <ac:spMk id="27" creationId="{84F2EC7C-E163-43C8-95E1-D68C83433A07}"/>
          </ac:spMkLst>
        </pc:spChg>
        <pc:spChg chg="add">
          <ac:chgData name="Sébastien Weykmans" userId="b557df60-db66-4b96-99c6-fa6c19e6ceac" providerId="ADAL" clId="{4158A89F-88E8-4B8D-A8E9-0DAB64A3CBC0}" dt="2020-09-02T12:05:10.920" v="2657" actId="26606"/>
          <ac:spMkLst>
            <pc:docMk/>
            <pc:sldMk cId="2114437708" sldId="530"/>
            <ac:spMk id="31" creationId="{B7708FB3-3153-4642-9643-178CEC5EC2E3}"/>
          </ac:spMkLst>
        </pc:spChg>
        <pc:spChg chg="add">
          <ac:chgData name="Sébastien Weykmans" userId="b557df60-db66-4b96-99c6-fa6c19e6ceac" providerId="ADAL" clId="{4158A89F-88E8-4B8D-A8E9-0DAB64A3CBC0}" dt="2020-09-02T12:05:10.920" v="2657" actId="26606"/>
          <ac:spMkLst>
            <pc:docMk/>
            <pc:sldMk cId="2114437708" sldId="530"/>
            <ac:spMk id="35" creationId="{660614B3-AE58-4129-BD79-6512D61E3E91}"/>
          </ac:spMkLst>
        </pc:spChg>
        <pc:picChg chg="add del mod">
          <ac:chgData name="Sébastien Weykmans" userId="b557df60-db66-4b96-99c6-fa6c19e6ceac" providerId="ADAL" clId="{4158A89F-88E8-4B8D-A8E9-0DAB64A3CBC0}" dt="2020-09-02T12:05:53.166" v="2663" actId="478"/>
          <ac:picMkLst>
            <pc:docMk/>
            <pc:sldMk cId="2114437708" sldId="530"/>
            <ac:picMk id="5" creationId="{E1829493-B6ED-485F-B268-25D162D64119}"/>
          </ac:picMkLst>
        </pc:picChg>
        <pc:picChg chg="add del">
          <ac:chgData name="Sébastien Weykmans" userId="b557df60-db66-4b96-99c6-fa6c19e6ceac" providerId="ADAL" clId="{4158A89F-88E8-4B8D-A8E9-0DAB64A3CBC0}" dt="2020-09-02T12:05:10.920" v="2657" actId="26606"/>
          <ac:picMkLst>
            <pc:docMk/>
            <pc:sldMk cId="2114437708" sldId="530"/>
            <ac:picMk id="16" creationId="{380EB636-0E64-447B-A436-048680F7A7F8}"/>
          </ac:picMkLst>
        </pc:picChg>
        <pc:picChg chg="add del">
          <ac:chgData name="Sébastien Weykmans" userId="b557df60-db66-4b96-99c6-fa6c19e6ceac" providerId="ADAL" clId="{4158A89F-88E8-4B8D-A8E9-0DAB64A3CBC0}" dt="2020-09-02T12:05:10.920" v="2657" actId="26606"/>
          <ac:picMkLst>
            <pc:docMk/>
            <pc:sldMk cId="2114437708" sldId="530"/>
            <ac:picMk id="20" creationId="{708FE891-AFAF-4FF5-8C1D-137322CDFCCF}"/>
          </ac:picMkLst>
        </pc:picChg>
        <pc:picChg chg="add">
          <ac:chgData name="Sébastien Weykmans" userId="b557df60-db66-4b96-99c6-fa6c19e6ceac" providerId="ADAL" clId="{4158A89F-88E8-4B8D-A8E9-0DAB64A3CBC0}" dt="2020-09-02T12:05:10.920" v="2657" actId="26606"/>
          <ac:picMkLst>
            <pc:docMk/>
            <pc:sldMk cId="2114437708" sldId="530"/>
            <ac:picMk id="29" creationId="{57E9ED38-2B6B-4DE5-852E-9C04BC33F746}"/>
          </ac:picMkLst>
        </pc:picChg>
        <pc:picChg chg="add">
          <ac:chgData name="Sébastien Weykmans" userId="b557df60-db66-4b96-99c6-fa6c19e6ceac" providerId="ADAL" clId="{4158A89F-88E8-4B8D-A8E9-0DAB64A3CBC0}" dt="2020-09-02T12:05:10.920" v="2657" actId="26606"/>
          <ac:picMkLst>
            <pc:docMk/>
            <pc:sldMk cId="2114437708" sldId="530"/>
            <ac:picMk id="33" creationId="{FEDB5B53-2430-4E88-8159-E988DB380DC2}"/>
          </ac:picMkLst>
        </pc:picChg>
      </pc:sldChg>
      <pc:sldChg chg="delSp modSp add del mod setBg delDesignElem">
        <pc:chgData name="Sébastien Weykmans" userId="b557df60-db66-4b96-99c6-fa6c19e6ceac" providerId="ADAL" clId="{4158A89F-88E8-4B8D-A8E9-0DAB64A3CBC0}" dt="2020-09-02T11:56:32.055" v="1911" actId="47"/>
        <pc:sldMkLst>
          <pc:docMk/>
          <pc:sldMk cId="14516628" sldId="531"/>
        </pc:sldMkLst>
        <pc:spChg chg="mod">
          <ac:chgData name="Sébastien Weykmans" userId="b557df60-db66-4b96-99c6-fa6c19e6ceac" providerId="ADAL" clId="{4158A89F-88E8-4B8D-A8E9-0DAB64A3CBC0}" dt="2020-09-02T11:54:12.888" v="1504" actId="20577"/>
          <ac:spMkLst>
            <pc:docMk/>
            <pc:sldMk cId="14516628" sldId="531"/>
            <ac:spMk id="2" creationId="{C80518EA-AA65-4876-8A24-A596026E163F}"/>
          </ac:spMkLst>
        </pc:spChg>
        <pc:spChg chg="mod">
          <ac:chgData name="Sébastien Weykmans" userId="b557df60-db66-4b96-99c6-fa6c19e6ceac" providerId="ADAL" clId="{4158A89F-88E8-4B8D-A8E9-0DAB64A3CBC0}" dt="2020-09-02T11:54:03.660" v="1485" actId="15"/>
          <ac:spMkLst>
            <pc:docMk/>
            <pc:sldMk cId="14516628" sldId="531"/>
            <ac:spMk id="9" creationId="{84DCDFB1-00D4-43F3-85D2-4CEC193C3837}"/>
          </ac:spMkLst>
        </pc:spChg>
        <pc:spChg chg="del">
          <ac:chgData name="Sébastien Weykmans" userId="b557df60-db66-4b96-99c6-fa6c19e6ceac" providerId="ADAL" clId="{4158A89F-88E8-4B8D-A8E9-0DAB64A3CBC0}" dt="2020-09-02T11:52:09.740" v="1334"/>
          <ac:spMkLst>
            <pc:docMk/>
            <pc:sldMk cId="14516628" sldId="531"/>
            <ac:spMk id="12" creationId="{3E65D7FA-E76C-4BC3-A429-CF64BC367B49}"/>
          </ac:spMkLst>
        </pc:spChg>
        <pc:spChg chg="del">
          <ac:chgData name="Sébastien Weykmans" userId="b557df60-db66-4b96-99c6-fa6c19e6ceac" providerId="ADAL" clId="{4158A89F-88E8-4B8D-A8E9-0DAB64A3CBC0}" dt="2020-09-02T11:52:09.740" v="1334"/>
          <ac:spMkLst>
            <pc:docMk/>
            <pc:sldMk cId="14516628" sldId="531"/>
            <ac:spMk id="14" creationId="{6A5D59EF-03D3-4163-B6D4-53D9794E64FA}"/>
          </ac:spMkLst>
        </pc:spChg>
        <pc:spChg chg="del">
          <ac:chgData name="Sébastien Weykmans" userId="b557df60-db66-4b96-99c6-fa6c19e6ceac" providerId="ADAL" clId="{4158A89F-88E8-4B8D-A8E9-0DAB64A3CBC0}" dt="2020-09-02T11:52:09.740" v="1334"/>
          <ac:spMkLst>
            <pc:docMk/>
            <pc:sldMk cId="14516628" sldId="531"/>
            <ac:spMk id="18" creationId="{F17C02A3-BE2B-433D-BD66-594309B83078}"/>
          </ac:spMkLst>
        </pc:spChg>
        <pc:spChg chg="del">
          <ac:chgData name="Sébastien Weykmans" userId="b557df60-db66-4b96-99c6-fa6c19e6ceac" providerId="ADAL" clId="{4158A89F-88E8-4B8D-A8E9-0DAB64A3CBC0}" dt="2020-09-02T11:52:09.740" v="1334"/>
          <ac:spMkLst>
            <pc:docMk/>
            <pc:sldMk cId="14516628" sldId="531"/>
            <ac:spMk id="22" creationId="{E9294641-47B5-4630-8E7D-094CDF5638D7}"/>
          </ac:spMkLst>
        </pc:spChg>
        <pc:picChg chg="del">
          <ac:chgData name="Sébastien Weykmans" userId="b557df60-db66-4b96-99c6-fa6c19e6ceac" providerId="ADAL" clId="{4158A89F-88E8-4B8D-A8E9-0DAB64A3CBC0}" dt="2020-09-02T11:52:18.024" v="1335" actId="478"/>
          <ac:picMkLst>
            <pc:docMk/>
            <pc:sldMk cId="14516628" sldId="531"/>
            <ac:picMk id="5" creationId="{E1829493-B6ED-485F-B268-25D162D64119}"/>
          </ac:picMkLst>
        </pc:picChg>
        <pc:picChg chg="del">
          <ac:chgData name="Sébastien Weykmans" userId="b557df60-db66-4b96-99c6-fa6c19e6ceac" providerId="ADAL" clId="{4158A89F-88E8-4B8D-A8E9-0DAB64A3CBC0}" dt="2020-09-02T11:52:09.740" v="1334"/>
          <ac:picMkLst>
            <pc:docMk/>
            <pc:sldMk cId="14516628" sldId="531"/>
            <ac:picMk id="16" creationId="{380EB636-0E64-447B-A436-048680F7A7F8}"/>
          </ac:picMkLst>
        </pc:picChg>
        <pc:picChg chg="del">
          <ac:chgData name="Sébastien Weykmans" userId="b557df60-db66-4b96-99c6-fa6c19e6ceac" providerId="ADAL" clId="{4158A89F-88E8-4B8D-A8E9-0DAB64A3CBC0}" dt="2020-09-02T11:52:09.740" v="1334"/>
          <ac:picMkLst>
            <pc:docMk/>
            <pc:sldMk cId="14516628" sldId="531"/>
            <ac:picMk id="20" creationId="{708FE891-AFAF-4FF5-8C1D-137322CDFCCF}"/>
          </ac:picMkLst>
        </pc:picChg>
      </pc:sldChg>
      <pc:sldChg chg="addSp delSp modSp new mod setBg modClrScheme delDesignElem chgLayout">
        <pc:chgData name="Sébastien Weykmans" userId="b557df60-db66-4b96-99c6-fa6c19e6ceac" providerId="ADAL" clId="{4158A89F-88E8-4B8D-A8E9-0DAB64A3CBC0}" dt="2020-09-03T04:34:59.770" v="4862" actId="20577"/>
        <pc:sldMkLst>
          <pc:docMk/>
          <pc:sldMk cId="3050931317" sldId="532"/>
        </pc:sldMkLst>
        <pc:spChg chg="mod ord">
          <ac:chgData name="Sébastien Weykmans" userId="b557df60-db66-4b96-99c6-fa6c19e6ceac" providerId="ADAL" clId="{4158A89F-88E8-4B8D-A8E9-0DAB64A3CBC0}" dt="2020-09-03T04:22:52.265" v="3865" actId="20577"/>
          <ac:spMkLst>
            <pc:docMk/>
            <pc:sldMk cId="3050931317" sldId="532"/>
            <ac:spMk id="2" creationId="{7853DABE-7C1C-4B99-83F8-D97ABEEC9AD3}"/>
          </ac:spMkLst>
        </pc:spChg>
        <pc:spChg chg="mod ord">
          <ac:chgData name="Sébastien Weykmans" userId="b557df60-db66-4b96-99c6-fa6c19e6ceac" providerId="ADAL" clId="{4158A89F-88E8-4B8D-A8E9-0DAB64A3CBC0}" dt="2020-09-03T04:34:59.770" v="4862" actId="20577"/>
          <ac:spMkLst>
            <pc:docMk/>
            <pc:sldMk cId="3050931317" sldId="532"/>
            <ac:spMk id="3" creationId="{7BFB53AC-F6FA-43C6-AE96-8DE3E44093AB}"/>
          </ac:spMkLst>
        </pc:spChg>
        <pc:spChg chg="add del mod ord">
          <ac:chgData name="Sébastien Weykmans" userId="b557df60-db66-4b96-99c6-fa6c19e6ceac" providerId="ADAL" clId="{4158A89F-88E8-4B8D-A8E9-0DAB64A3CBC0}" dt="2020-09-02T12:10:37.346" v="2791" actId="700"/>
          <ac:spMkLst>
            <pc:docMk/>
            <pc:sldMk cId="3050931317" sldId="532"/>
            <ac:spMk id="6" creationId="{BC318F70-DE51-4C7A-8603-D8E45612257C}"/>
          </ac:spMkLst>
        </pc:spChg>
        <pc:spChg chg="add mod ord">
          <ac:chgData name="Sébastien Weykmans" userId="b557df60-db66-4b96-99c6-fa6c19e6ceac" providerId="ADAL" clId="{4158A89F-88E8-4B8D-A8E9-0DAB64A3CBC0}" dt="2020-09-03T04:34:55.578" v="4856" actId="27636"/>
          <ac:spMkLst>
            <pc:docMk/>
            <pc:sldMk cId="3050931317" sldId="532"/>
            <ac:spMk id="7" creationId="{78A22E67-A2EA-4093-A80A-D293DA6C79C6}"/>
          </ac:spMkLst>
        </pc:spChg>
        <pc:spChg chg="add del">
          <ac:chgData name="Sébastien Weykmans" userId="b557df60-db66-4b96-99c6-fa6c19e6ceac" providerId="ADAL" clId="{4158A89F-88E8-4B8D-A8E9-0DAB64A3CBC0}" dt="2020-09-02T12:10:40.289" v="2794" actId="26606"/>
          <ac:spMkLst>
            <pc:docMk/>
            <pc:sldMk cId="3050931317" sldId="532"/>
            <ac:spMk id="10" creationId="{3E65D7FA-E76C-4BC3-A429-CF64BC367B49}"/>
          </ac:spMkLst>
        </pc:spChg>
        <pc:spChg chg="add del">
          <ac:chgData name="Sébastien Weykmans" userId="b557df60-db66-4b96-99c6-fa6c19e6ceac" providerId="ADAL" clId="{4158A89F-88E8-4B8D-A8E9-0DAB64A3CBC0}" dt="2020-09-02T12:10:40.289" v="2794" actId="26606"/>
          <ac:spMkLst>
            <pc:docMk/>
            <pc:sldMk cId="3050931317" sldId="532"/>
            <ac:spMk id="12" creationId="{6A5D59EF-03D3-4163-B6D4-53D9794E64FA}"/>
          </ac:spMkLst>
        </pc:spChg>
        <pc:spChg chg="add del">
          <ac:chgData name="Sébastien Weykmans" userId="b557df60-db66-4b96-99c6-fa6c19e6ceac" providerId="ADAL" clId="{4158A89F-88E8-4B8D-A8E9-0DAB64A3CBC0}" dt="2020-09-02T12:10:40.289" v="2794" actId="26606"/>
          <ac:spMkLst>
            <pc:docMk/>
            <pc:sldMk cId="3050931317" sldId="532"/>
            <ac:spMk id="16" creationId="{F17C02A3-BE2B-433D-BD66-594309B83078}"/>
          </ac:spMkLst>
        </pc:spChg>
        <pc:spChg chg="add del">
          <ac:chgData name="Sébastien Weykmans" userId="b557df60-db66-4b96-99c6-fa6c19e6ceac" providerId="ADAL" clId="{4158A89F-88E8-4B8D-A8E9-0DAB64A3CBC0}" dt="2020-09-02T12:10:40.289" v="2794" actId="26606"/>
          <ac:spMkLst>
            <pc:docMk/>
            <pc:sldMk cId="3050931317" sldId="532"/>
            <ac:spMk id="20" creationId="{E9294641-47B5-4630-8E7D-094CDF5638D7}"/>
          </ac:spMkLst>
        </pc:spChg>
        <pc:picChg chg="add del mod ord">
          <ac:chgData name="Sébastien Weykmans" userId="b557df60-db66-4b96-99c6-fa6c19e6ceac" providerId="ADAL" clId="{4158A89F-88E8-4B8D-A8E9-0DAB64A3CBC0}" dt="2020-09-02T12:10:42.153" v="2795" actId="22"/>
          <ac:picMkLst>
            <pc:docMk/>
            <pc:sldMk cId="3050931317" sldId="532"/>
            <ac:picMk id="5" creationId="{2E404525-9316-4C82-B4A1-E02717AE8D26}"/>
          </ac:picMkLst>
        </pc:picChg>
        <pc:picChg chg="add del mod">
          <ac:chgData name="Sébastien Weykmans" userId="b557df60-db66-4b96-99c6-fa6c19e6ceac" providerId="ADAL" clId="{4158A89F-88E8-4B8D-A8E9-0DAB64A3CBC0}" dt="2020-09-02T12:11:42.326" v="2808" actId="478"/>
          <ac:picMkLst>
            <pc:docMk/>
            <pc:sldMk cId="3050931317" sldId="532"/>
            <ac:picMk id="8" creationId="{5DC559A2-5210-4274-B65B-E464BD23DC54}"/>
          </ac:picMkLst>
        </pc:picChg>
        <pc:picChg chg="add mod">
          <ac:chgData name="Sébastien Weykmans" userId="b557df60-db66-4b96-99c6-fa6c19e6ceac" providerId="ADAL" clId="{4158A89F-88E8-4B8D-A8E9-0DAB64A3CBC0}" dt="2020-09-02T12:18:08.135" v="3587" actId="14100"/>
          <ac:picMkLst>
            <pc:docMk/>
            <pc:sldMk cId="3050931317" sldId="532"/>
            <ac:picMk id="9" creationId="{753388C4-DC64-45AD-86FE-E2AAD3D9F4E3}"/>
          </ac:picMkLst>
        </pc:picChg>
        <pc:picChg chg="add del">
          <ac:chgData name="Sébastien Weykmans" userId="b557df60-db66-4b96-99c6-fa6c19e6ceac" providerId="ADAL" clId="{4158A89F-88E8-4B8D-A8E9-0DAB64A3CBC0}" dt="2020-09-02T12:10:40.289" v="2794" actId="26606"/>
          <ac:picMkLst>
            <pc:docMk/>
            <pc:sldMk cId="3050931317" sldId="532"/>
            <ac:picMk id="14" creationId="{380EB636-0E64-447B-A436-048680F7A7F8}"/>
          </ac:picMkLst>
        </pc:picChg>
        <pc:picChg chg="add del">
          <ac:chgData name="Sébastien Weykmans" userId="b557df60-db66-4b96-99c6-fa6c19e6ceac" providerId="ADAL" clId="{4158A89F-88E8-4B8D-A8E9-0DAB64A3CBC0}" dt="2020-09-02T12:10:40.289" v="2794" actId="26606"/>
          <ac:picMkLst>
            <pc:docMk/>
            <pc:sldMk cId="3050931317" sldId="532"/>
            <ac:picMk id="18" creationId="{708FE891-AFAF-4FF5-8C1D-137322CDFCCF}"/>
          </ac:picMkLst>
        </pc:picChg>
      </pc:sldChg>
      <pc:sldChg chg="delSp add del setBg delDesignElem">
        <pc:chgData name="Sébastien Weykmans" userId="b557df60-db66-4b96-99c6-fa6c19e6ceac" providerId="ADAL" clId="{4158A89F-88E8-4B8D-A8E9-0DAB64A3CBC0}" dt="2020-09-02T12:04:43.750" v="2653" actId="47"/>
        <pc:sldMkLst>
          <pc:docMk/>
          <pc:sldMk cId="423955889" sldId="533"/>
        </pc:sldMkLst>
        <pc:spChg chg="del">
          <ac:chgData name="Sébastien Weykmans" userId="b557df60-db66-4b96-99c6-fa6c19e6ceac" providerId="ADAL" clId="{4158A89F-88E8-4B8D-A8E9-0DAB64A3CBC0}" dt="2020-09-02T12:04:30.937" v="2652"/>
          <ac:spMkLst>
            <pc:docMk/>
            <pc:sldMk cId="423955889" sldId="533"/>
            <ac:spMk id="12" creationId="{3E65D7FA-E76C-4BC3-A429-CF64BC367B49}"/>
          </ac:spMkLst>
        </pc:spChg>
        <pc:spChg chg="del">
          <ac:chgData name="Sébastien Weykmans" userId="b557df60-db66-4b96-99c6-fa6c19e6ceac" providerId="ADAL" clId="{4158A89F-88E8-4B8D-A8E9-0DAB64A3CBC0}" dt="2020-09-02T12:04:30.937" v="2652"/>
          <ac:spMkLst>
            <pc:docMk/>
            <pc:sldMk cId="423955889" sldId="533"/>
            <ac:spMk id="14" creationId="{6A5D59EF-03D3-4163-B6D4-53D9794E64FA}"/>
          </ac:spMkLst>
        </pc:spChg>
        <pc:spChg chg="del">
          <ac:chgData name="Sébastien Weykmans" userId="b557df60-db66-4b96-99c6-fa6c19e6ceac" providerId="ADAL" clId="{4158A89F-88E8-4B8D-A8E9-0DAB64A3CBC0}" dt="2020-09-02T12:04:30.937" v="2652"/>
          <ac:spMkLst>
            <pc:docMk/>
            <pc:sldMk cId="423955889" sldId="533"/>
            <ac:spMk id="18" creationId="{F17C02A3-BE2B-433D-BD66-594309B83078}"/>
          </ac:spMkLst>
        </pc:spChg>
        <pc:spChg chg="del">
          <ac:chgData name="Sébastien Weykmans" userId="b557df60-db66-4b96-99c6-fa6c19e6ceac" providerId="ADAL" clId="{4158A89F-88E8-4B8D-A8E9-0DAB64A3CBC0}" dt="2020-09-02T12:04:30.937" v="2652"/>
          <ac:spMkLst>
            <pc:docMk/>
            <pc:sldMk cId="423955889" sldId="533"/>
            <ac:spMk id="22" creationId="{E9294641-47B5-4630-8E7D-094CDF5638D7}"/>
          </ac:spMkLst>
        </pc:spChg>
        <pc:picChg chg="del">
          <ac:chgData name="Sébastien Weykmans" userId="b557df60-db66-4b96-99c6-fa6c19e6ceac" providerId="ADAL" clId="{4158A89F-88E8-4B8D-A8E9-0DAB64A3CBC0}" dt="2020-09-02T12:04:30.937" v="2652"/>
          <ac:picMkLst>
            <pc:docMk/>
            <pc:sldMk cId="423955889" sldId="533"/>
            <ac:picMk id="16" creationId="{380EB636-0E64-447B-A436-048680F7A7F8}"/>
          </ac:picMkLst>
        </pc:picChg>
        <pc:picChg chg="del">
          <ac:chgData name="Sébastien Weykmans" userId="b557df60-db66-4b96-99c6-fa6c19e6ceac" providerId="ADAL" clId="{4158A89F-88E8-4B8D-A8E9-0DAB64A3CBC0}" dt="2020-09-02T12:04:30.937" v="2652"/>
          <ac:picMkLst>
            <pc:docMk/>
            <pc:sldMk cId="423955889" sldId="533"/>
            <ac:picMk id="20" creationId="{708FE891-AFAF-4FF5-8C1D-137322CDFCCF}"/>
          </ac:picMkLst>
        </pc:picChg>
      </pc:sldChg>
      <pc:sldChg chg="addSp delSp modSp add mod setBg">
        <pc:chgData name="Sébastien Weykmans" userId="b557df60-db66-4b96-99c6-fa6c19e6ceac" providerId="ADAL" clId="{4158A89F-88E8-4B8D-A8E9-0DAB64A3CBC0}" dt="2020-09-11T06:02:14.172" v="11047" actId="20577"/>
        <pc:sldMkLst>
          <pc:docMk/>
          <pc:sldMk cId="2722151204" sldId="533"/>
        </pc:sldMkLst>
        <pc:spChg chg="mod">
          <ac:chgData name="Sébastien Weykmans" userId="b557df60-db66-4b96-99c6-fa6c19e6ceac" providerId="ADAL" clId="{4158A89F-88E8-4B8D-A8E9-0DAB64A3CBC0}" dt="2020-09-03T04:22:59.714" v="3873" actId="20577"/>
          <ac:spMkLst>
            <pc:docMk/>
            <pc:sldMk cId="2722151204" sldId="533"/>
            <ac:spMk id="2" creationId="{7853DABE-7C1C-4B99-83F8-D97ABEEC9AD3}"/>
          </ac:spMkLst>
        </pc:spChg>
        <pc:spChg chg="mod">
          <ac:chgData name="Sébastien Weykmans" userId="b557df60-db66-4b96-99c6-fa6c19e6ceac" providerId="ADAL" clId="{4158A89F-88E8-4B8D-A8E9-0DAB64A3CBC0}" dt="2020-09-11T06:02:14.172" v="11047" actId="20577"/>
          <ac:spMkLst>
            <pc:docMk/>
            <pc:sldMk cId="2722151204" sldId="533"/>
            <ac:spMk id="3" creationId="{7BFB53AC-F6FA-43C6-AE96-8DE3E44093AB}"/>
          </ac:spMkLst>
        </pc:spChg>
        <pc:spChg chg="add del">
          <ac:chgData name="Sébastien Weykmans" userId="b557df60-db66-4b96-99c6-fa6c19e6ceac" providerId="ADAL" clId="{4158A89F-88E8-4B8D-A8E9-0DAB64A3CBC0}" dt="2020-09-02T12:10:38.534" v="2792" actId="26606"/>
          <ac:spMkLst>
            <pc:docMk/>
            <pc:sldMk cId="2722151204" sldId="533"/>
            <ac:spMk id="10" creationId="{3E65D7FA-E76C-4BC3-A429-CF64BC367B49}"/>
          </ac:spMkLst>
        </pc:spChg>
        <pc:spChg chg="add del">
          <ac:chgData name="Sébastien Weykmans" userId="b557df60-db66-4b96-99c6-fa6c19e6ceac" providerId="ADAL" clId="{4158A89F-88E8-4B8D-A8E9-0DAB64A3CBC0}" dt="2020-09-02T12:20:00.795" v="3657" actId="26606"/>
          <ac:spMkLst>
            <pc:docMk/>
            <pc:sldMk cId="2722151204" sldId="533"/>
            <ac:spMk id="11" creationId="{8DCA3673-CDE4-40C5-9FA8-F89874CFBA73}"/>
          </ac:spMkLst>
        </pc:spChg>
        <pc:spChg chg="add del">
          <ac:chgData name="Sébastien Weykmans" userId="b557df60-db66-4b96-99c6-fa6c19e6ceac" providerId="ADAL" clId="{4158A89F-88E8-4B8D-A8E9-0DAB64A3CBC0}" dt="2020-09-02T12:10:38.534" v="2792" actId="26606"/>
          <ac:spMkLst>
            <pc:docMk/>
            <pc:sldMk cId="2722151204" sldId="533"/>
            <ac:spMk id="12" creationId="{6A5D59EF-03D3-4163-B6D4-53D9794E64FA}"/>
          </ac:spMkLst>
        </pc:spChg>
        <pc:spChg chg="add del">
          <ac:chgData name="Sébastien Weykmans" userId="b557df60-db66-4b96-99c6-fa6c19e6ceac" providerId="ADAL" clId="{4158A89F-88E8-4B8D-A8E9-0DAB64A3CBC0}" dt="2020-09-02T12:20:00.795" v="3657" actId="26606"/>
          <ac:spMkLst>
            <pc:docMk/>
            <pc:sldMk cId="2722151204" sldId="533"/>
            <ac:spMk id="15" creationId="{0FFFD040-32A9-4D2B-86CA-599D030A4161}"/>
          </ac:spMkLst>
        </pc:spChg>
        <pc:spChg chg="add del">
          <ac:chgData name="Sébastien Weykmans" userId="b557df60-db66-4b96-99c6-fa6c19e6ceac" providerId="ADAL" clId="{4158A89F-88E8-4B8D-A8E9-0DAB64A3CBC0}" dt="2020-09-02T12:10:38.534" v="2792" actId="26606"/>
          <ac:spMkLst>
            <pc:docMk/>
            <pc:sldMk cId="2722151204" sldId="533"/>
            <ac:spMk id="16" creationId="{F17C02A3-BE2B-433D-BD66-594309B83078}"/>
          </ac:spMkLst>
        </pc:spChg>
        <pc:spChg chg="add del">
          <ac:chgData name="Sébastien Weykmans" userId="b557df60-db66-4b96-99c6-fa6c19e6ceac" providerId="ADAL" clId="{4158A89F-88E8-4B8D-A8E9-0DAB64A3CBC0}" dt="2020-09-02T12:20:00.795" v="3657" actId="26606"/>
          <ac:spMkLst>
            <pc:docMk/>
            <pc:sldMk cId="2722151204" sldId="533"/>
            <ac:spMk id="17" creationId="{863205CA-B7FF-4C25-A4C8-3BBBCE19D950}"/>
          </ac:spMkLst>
        </pc:spChg>
        <pc:spChg chg="add del">
          <ac:chgData name="Sébastien Weykmans" userId="b557df60-db66-4b96-99c6-fa6c19e6ceac" providerId="ADAL" clId="{4158A89F-88E8-4B8D-A8E9-0DAB64A3CBC0}" dt="2020-09-02T12:10:38.534" v="2792" actId="26606"/>
          <ac:spMkLst>
            <pc:docMk/>
            <pc:sldMk cId="2722151204" sldId="533"/>
            <ac:spMk id="20" creationId="{E9294641-47B5-4630-8E7D-094CDF5638D7}"/>
          </ac:spMkLst>
        </pc:spChg>
        <pc:picChg chg="add del mod ord">
          <ac:chgData name="Sébastien Weykmans" userId="b557df60-db66-4b96-99c6-fa6c19e6ceac" providerId="ADAL" clId="{4158A89F-88E8-4B8D-A8E9-0DAB64A3CBC0}" dt="2020-09-02T12:10:39.548" v="2793" actId="22"/>
          <ac:picMkLst>
            <pc:docMk/>
            <pc:sldMk cId="2722151204" sldId="533"/>
            <ac:picMk id="5" creationId="{2B5E4711-35AC-423D-AAD6-82A7446B2359}"/>
          </ac:picMkLst>
        </pc:picChg>
        <pc:picChg chg="add mod">
          <ac:chgData name="Sébastien Weykmans" userId="b557df60-db66-4b96-99c6-fa6c19e6ceac" providerId="ADAL" clId="{4158A89F-88E8-4B8D-A8E9-0DAB64A3CBC0}" dt="2020-09-02T12:20:05.310" v="3659" actId="26606"/>
          <ac:picMkLst>
            <pc:docMk/>
            <pc:sldMk cId="2722151204" sldId="533"/>
            <ac:picMk id="6" creationId="{64A6A857-3E9B-498F-A2AF-5A16D7663D08}"/>
          </ac:picMkLst>
        </pc:picChg>
        <pc:picChg chg="add del">
          <ac:chgData name="Sébastien Weykmans" userId="b557df60-db66-4b96-99c6-fa6c19e6ceac" providerId="ADAL" clId="{4158A89F-88E8-4B8D-A8E9-0DAB64A3CBC0}" dt="2020-09-02T12:20:00.795" v="3657" actId="26606"/>
          <ac:picMkLst>
            <pc:docMk/>
            <pc:sldMk cId="2722151204" sldId="533"/>
            <ac:picMk id="13" creationId="{95756E8F-499C-4533-BBE8-309C3E8D985C}"/>
          </ac:picMkLst>
        </pc:picChg>
        <pc:picChg chg="add del">
          <ac:chgData name="Sébastien Weykmans" userId="b557df60-db66-4b96-99c6-fa6c19e6ceac" providerId="ADAL" clId="{4158A89F-88E8-4B8D-A8E9-0DAB64A3CBC0}" dt="2020-09-02T12:10:38.534" v="2792" actId="26606"/>
          <ac:picMkLst>
            <pc:docMk/>
            <pc:sldMk cId="2722151204" sldId="533"/>
            <ac:picMk id="14" creationId="{380EB636-0E64-447B-A436-048680F7A7F8}"/>
          </ac:picMkLst>
        </pc:picChg>
        <pc:picChg chg="add del">
          <ac:chgData name="Sébastien Weykmans" userId="b557df60-db66-4b96-99c6-fa6c19e6ceac" providerId="ADAL" clId="{4158A89F-88E8-4B8D-A8E9-0DAB64A3CBC0}" dt="2020-09-02T12:10:38.534" v="2792" actId="26606"/>
          <ac:picMkLst>
            <pc:docMk/>
            <pc:sldMk cId="2722151204" sldId="533"/>
            <ac:picMk id="18" creationId="{708FE891-AFAF-4FF5-8C1D-137322CDFCCF}"/>
          </ac:picMkLst>
        </pc:picChg>
        <pc:picChg chg="add del">
          <ac:chgData name="Sébastien Weykmans" userId="b557df60-db66-4b96-99c6-fa6c19e6ceac" providerId="ADAL" clId="{4158A89F-88E8-4B8D-A8E9-0DAB64A3CBC0}" dt="2020-09-02T12:20:00.795" v="3657" actId="26606"/>
          <ac:picMkLst>
            <pc:docMk/>
            <pc:sldMk cId="2722151204" sldId="533"/>
            <ac:picMk id="19" creationId="{306E3F32-3C1A-4B6E-AF26-8A15A788560F}"/>
          </ac:picMkLst>
        </pc:picChg>
      </pc:sldChg>
      <pc:sldChg chg="addSp delSp modSp add del mod modClrScheme chgLayout">
        <pc:chgData name="Sébastien Weykmans" userId="b557df60-db66-4b96-99c6-fa6c19e6ceac" providerId="ADAL" clId="{4158A89F-88E8-4B8D-A8E9-0DAB64A3CBC0}" dt="2020-09-09T13:24:20.848" v="7589" actId="47"/>
        <pc:sldMkLst>
          <pc:docMk/>
          <pc:sldMk cId="1788971285" sldId="534"/>
        </pc:sldMkLst>
        <pc:spChg chg="mod ord">
          <ac:chgData name="Sébastien Weykmans" userId="b557df60-db66-4b96-99c6-fa6c19e6ceac" providerId="ADAL" clId="{4158A89F-88E8-4B8D-A8E9-0DAB64A3CBC0}" dt="2020-09-09T08:58:01.189" v="7579" actId="20577"/>
          <ac:spMkLst>
            <pc:docMk/>
            <pc:sldMk cId="1788971285" sldId="534"/>
            <ac:spMk id="2" creationId="{1E8EF2EE-D505-4C14-A881-6FA7FDD4B362}"/>
          </ac:spMkLst>
        </pc:spChg>
        <pc:spChg chg="add mod ord">
          <ac:chgData name="Sébastien Weykmans" userId="b557df60-db66-4b96-99c6-fa6c19e6ceac" providerId="ADAL" clId="{4158A89F-88E8-4B8D-A8E9-0DAB64A3CBC0}" dt="2020-09-09T13:24:16.879" v="7587" actId="27636"/>
          <ac:spMkLst>
            <pc:docMk/>
            <pc:sldMk cId="1788971285" sldId="534"/>
            <ac:spMk id="3" creationId="{22788A48-300C-409D-96A5-2DBB87223A11}"/>
          </ac:spMkLst>
        </pc:spChg>
        <pc:spChg chg="mod ord">
          <ac:chgData name="Sébastien Weykmans" userId="b557df60-db66-4b96-99c6-fa6c19e6ceac" providerId="ADAL" clId="{4158A89F-88E8-4B8D-A8E9-0DAB64A3CBC0}" dt="2020-09-09T13:24:16.881" v="7588" actId="27636"/>
          <ac:spMkLst>
            <pc:docMk/>
            <pc:sldMk cId="1788971285" sldId="534"/>
            <ac:spMk id="7" creationId="{149B1B80-F100-4916-A8CF-F2773F11E272}"/>
          </ac:spMkLst>
        </pc:spChg>
        <pc:picChg chg="del">
          <ac:chgData name="Sébastien Weykmans" userId="b557df60-db66-4b96-99c6-fa6c19e6ceac" providerId="ADAL" clId="{4158A89F-88E8-4B8D-A8E9-0DAB64A3CBC0}" dt="2020-09-09T04:36:54.931" v="5191" actId="478"/>
          <ac:picMkLst>
            <pc:docMk/>
            <pc:sldMk cId="1788971285" sldId="534"/>
            <ac:picMk id="1026" creationId="{F52253C1-3FDE-45AC-B7E2-FAE00928A7CB}"/>
          </ac:picMkLst>
        </pc:picChg>
      </pc:sldChg>
      <pc:sldChg chg="add del">
        <pc:chgData name="Sébastien Weykmans" userId="b557df60-db66-4b96-99c6-fa6c19e6ceac" providerId="ADAL" clId="{4158A89F-88E8-4B8D-A8E9-0DAB64A3CBC0}" dt="2020-09-09T04:31:44.833" v="5009" actId="47"/>
        <pc:sldMkLst>
          <pc:docMk/>
          <pc:sldMk cId="2967018357" sldId="534"/>
        </pc:sldMkLst>
      </pc:sldChg>
      <pc:sldChg chg="addSp delSp modSp add mod">
        <pc:chgData name="Sébastien Weykmans" userId="b557df60-db66-4b96-99c6-fa6c19e6ceac" providerId="ADAL" clId="{4158A89F-88E8-4B8D-A8E9-0DAB64A3CBC0}" dt="2020-09-14T07:46:02.832" v="11121" actId="1076"/>
        <pc:sldMkLst>
          <pc:docMk/>
          <pc:sldMk cId="1386490686" sldId="535"/>
        </pc:sldMkLst>
        <pc:spChg chg="mod">
          <ac:chgData name="Sébastien Weykmans" userId="b557df60-db66-4b96-99c6-fa6c19e6ceac" providerId="ADAL" clId="{4158A89F-88E8-4B8D-A8E9-0DAB64A3CBC0}" dt="2020-09-14T07:24:59.346" v="11120" actId="2711"/>
          <ac:spMkLst>
            <pc:docMk/>
            <pc:sldMk cId="1386490686" sldId="535"/>
            <ac:spMk id="2" creationId="{1E8EF2EE-D505-4C14-A881-6FA7FDD4B362}"/>
          </ac:spMkLst>
        </pc:spChg>
        <pc:spChg chg="mod">
          <ac:chgData name="Sébastien Weykmans" userId="b557df60-db66-4b96-99c6-fa6c19e6ceac" providerId="ADAL" clId="{4158A89F-88E8-4B8D-A8E9-0DAB64A3CBC0}" dt="2020-09-11T05:59:39.556" v="11012" actId="20577"/>
          <ac:spMkLst>
            <pc:docMk/>
            <pc:sldMk cId="1386490686" sldId="535"/>
            <ac:spMk id="3" creationId="{22788A48-300C-409D-96A5-2DBB87223A11}"/>
          </ac:spMkLst>
        </pc:spChg>
        <pc:spChg chg="mod">
          <ac:chgData name="Sébastien Weykmans" userId="b557df60-db66-4b96-99c6-fa6c19e6ceac" providerId="ADAL" clId="{4158A89F-88E8-4B8D-A8E9-0DAB64A3CBC0}" dt="2020-09-11T05:59:25.153" v="10999" actId="27636"/>
          <ac:spMkLst>
            <pc:docMk/>
            <pc:sldMk cId="1386490686" sldId="535"/>
            <ac:spMk id="7" creationId="{149B1B80-F100-4916-A8CF-F2773F11E272}"/>
          </ac:spMkLst>
        </pc:spChg>
        <pc:spChg chg="add mod">
          <ac:chgData name="Sébastien Weykmans" userId="b557df60-db66-4b96-99c6-fa6c19e6ceac" providerId="ADAL" clId="{4158A89F-88E8-4B8D-A8E9-0DAB64A3CBC0}" dt="2020-09-14T07:46:02.832" v="11121" actId="1076"/>
          <ac:spMkLst>
            <pc:docMk/>
            <pc:sldMk cId="1386490686" sldId="535"/>
            <ac:spMk id="9" creationId="{C6159754-371A-461D-B8FC-73E67B58CBA3}"/>
          </ac:spMkLst>
        </pc:spChg>
        <pc:picChg chg="add del">
          <ac:chgData name="Sébastien Weykmans" userId="b557df60-db66-4b96-99c6-fa6c19e6ceac" providerId="ADAL" clId="{4158A89F-88E8-4B8D-A8E9-0DAB64A3CBC0}" dt="2020-09-14T07:23:17.651" v="11119" actId="478"/>
          <ac:picMkLst>
            <pc:docMk/>
            <pc:sldMk cId="1386490686" sldId="535"/>
            <ac:picMk id="4" creationId="{5DCC41CE-C15C-4D81-B57B-E378DAB438F0}"/>
          </ac:picMkLst>
        </pc:picChg>
        <pc:picChg chg="add mod">
          <ac:chgData name="Sébastien Weykmans" userId="b557df60-db66-4b96-99c6-fa6c19e6ceac" providerId="ADAL" clId="{4158A89F-88E8-4B8D-A8E9-0DAB64A3CBC0}" dt="2020-09-11T05:56:34.217" v="10921" actId="14100"/>
          <ac:picMkLst>
            <pc:docMk/>
            <pc:sldMk cId="1386490686" sldId="535"/>
            <ac:picMk id="5" creationId="{88B95AC2-281A-454C-85F3-1BD92FEE55E3}"/>
          </ac:picMkLst>
        </pc:picChg>
        <pc:picChg chg="add mod">
          <ac:chgData name="Sébastien Weykmans" userId="b557df60-db66-4b96-99c6-fa6c19e6ceac" providerId="ADAL" clId="{4158A89F-88E8-4B8D-A8E9-0DAB64A3CBC0}" dt="2020-09-11T05:56:35.638" v="10922" actId="1076"/>
          <ac:picMkLst>
            <pc:docMk/>
            <pc:sldMk cId="1386490686" sldId="535"/>
            <ac:picMk id="8" creationId="{F86053E1-95B6-4635-83C4-4A3F95579A60}"/>
          </ac:picMkLst>
        </pc:picChg>
        <pc:picChg chg="add mod">
          <ac:chgData name="Sébastien Weykmans" userId="b557df60-db66-4b96-99c6-fa6c19e6ceac" providerId="ADAL" clId="{4158A89F-88E8-4B8D-A8E9-0DAB64A3CBC0}" dt="2020-09-11T05:56:29.271" v="10919" actId="14100"/>
          <ac:picMkLst>
            <pc:docMk/>
            <pc:sldMk cId="1386490686" sldId="535"/>
            <ac:picMk id="1026" creationId="{E8971221-4901-4C91-88CC-85C0BD1026D1}"/>
          </ac:picMkLst>
        </pc:picChg>
        <pc:picChg chg="add mod">
          <ac:chgData name="Sébastien Weykmans" userId="b557df60-db66-4b96-99c6-fa6c19e6ceac" providerId="ADAL" clId="{4158A89F-88E8-4B8D-A8E9-0DAB64A3CBC0}" dt="2020-09-11T05:53:01.690" v="10893" actId="1076"/>
          <ac:picMkLst>
            <pc:docMk/>
            <pc:sldMk cId="1386490686" sldId="535"/>
            <ac:picMk id="1028" creationId="{B1AA8334-B198-4622-A16A-294140E17676}"/>
          </ac:picMkLst>
        </pc:picChg>
      </pc:sldChg>
      <pc:sldChg chg="modSp add del mod">
        <pc:chgData name="Sébastien Weykmans" userId="b557df60-db66-4b96-99c6-fa6c19e6ceac" providerId="ADAL" clId="{4158A89F-88E8-4B8D-A8E9-0DAB64A3CBC0}" dt="2020-09-09T08:19:47.334" v="6668" actId="47"/>
        <pc:sldMkLst>
          <pc:docMk/>
          <pc:sldMk cId="4080099853" sldId="535"/>
        </pc:sldMkLst>
        <pc:spChg chg="mod">
          <ac:chgData name="Sébastien Weykmans" userId="b557df60-db66-4b96-99c6-fa6c19e6ceac" providerId="ADAL" clId="{4158A89F-88E8-4B8D-A8E9-0DAB64A3CBC0}" dt="2020-09-09T08:18:53.234" v="6650" actId="20577"/>
          <ac:spMkLst>
            <pc:docMk/>
            <pc:sldMk cId="4080099853" sldId="535"/>
            <ac:spMk id="2" creationId="{1E8EF2EE-D505-4C14-A881-6FA7FDD4B362}"/>
          </ac:spMkLst>
        </pc:spChg>
        <pc:spChg chg="mod">
          <ac:chgData name="Sébastien Weykmans" userId="b557df60-db66-4b96-99c6-fa6c19e6ceac" providerId="ADAL" clId="{4158A89F-88E8-4B8D-A8E9-0DAB64A3CBC0}" dt="2020-09-09T08:19:40.699" v="6667" actId="20577"/>
          <ac:spMkLst>
            <pc:docMk/>
            <pc:sldMk cId="4080099853" sldId="535"/>
            <ac:spMk id="7" creationId="{149B1B80-F100-4916-A8CF-F2773F11E272}"/>
          </ac:spMkLst>
        </pc:spChg>
      </pc:sldChg>
      <pc:sldChg chg="addSp modSp new mod ord">
        <pc:chgData name="Sébastien Weykmans" userId="b557df60-db66-4b96-99c6-fa6c19e6ceac" providerId="ADAL" clId="{4158A89F-88E8-4B8D-A8E9-0DAB64A3CBC0}" dt="2020-09-09T16:05:42.365" v="10656" actId="20577"/>
        <pc:sldMkLst>
          <pc:docMk/>
          <pc:sldMk cId="4250662567" sldId="536"/>
        </pc:sldMkLst>
        <pc:spChg chg="mod">
          <ac:chgData name="Sébastien Weykmans" userId="b557df60-db66-4b96-99c6-fa6c19e6ceac" providerId="ADAL" clId="{4158A89F-88E8-4B8D-A8E9-0DAB64A3CBC0}" dt="2020-09-09T15:38:22.758" v="9038" actId="20577"/>
          <ac:spMkLst>
            <pc:docMk/>
            <pc:sldMk cId="4250662567" sldId="536"/>
            <ac:spMk id="2" creationId="{C8C09BB3-E424-4E2F-ABAC-C5D2E5E7157A}"/>
          </ac:spMkLst>
        </pc:spChg>
        <pc:spChg chg="mod">
          <ac:chgData name="Sébastien Weykmans" userId="b557df60-db66-4b96-99c6-fa6c19e6ceac" providerId="ADAL" clId="{4158A89F-88E8-4B8D-A8E9-0DAB64A3CBC0}" dt="2020-09-09T16:05:42.365" v="10656" actId="20577"/>
          <ac:spMkLst>
            <pc:docMk/>
            <pc:sldMk cId="4250662567" sldId="536"/>
            <ac:spMk id="3" creationId="{4AE044E0-4102-49DD-ADEE-5B9E7E97834E}"/>
          </ac:spMkLst>
        </pc:spChg>
        <pc:picChg chg="add mod">
          <ac:chgData name="Sébastien Weykmans" userId="b557df60-db66-4b96-99c6-fa6c19e6ceac" providerId="ADAL" clId="{4158A89F-88E8-4B8D-A8E9-0DAB64A3CBC0}" dt="2020-09-09T16:04:58.474" v="10634" actId="1076"/>
          <ac:picMkLst>
            <pc:docMk/>
            <pc:sldMk cId="4250662567" sldId="536"/>
            <ac:picMk id="5" creationId="{35136C46-857D-4C45-9431-B79B34B2002D}"/>
          </ac:picMkLst>
        </pc:picChg>
      </pc:sldChg>
      <pc:sldChg chg="addSp delSp modSp new mod modClrScheme chgLayout">
        <pc:chgData name="Sébastien Weykmans" userId="b557df60-db66-4b96-99c6-fa6c19e6ceac" providerId="ADAL" clId="{4158A89F-88E8-4B8D-A8E9-0DAB64A3CBC0}" dt="2020-09-09T16:15:28.903" v="10785" actId="20577"/>
        <pc:sldMkLst>
          <pc:docMk/>
          <pc:sldMk cId="564372225" sldId="537"/>
        </pc:sldMkLst>
        <pc:spChg chg="mod ord">
          <ac:chgData name="Sébastien Weykmans" userId="b557df60-db66-4b96-99c6-fa6c19e6ceac" providerId="ADAL" clId="{4158A89F-88E8-4B8D-A8E9-0DAB64A3CBC0}" dt="2020-09-09T15:51:55.677" v="10099" actId="700"/>
          <ac:spMkLst>
            <pc:docMk/>
            <pc:sldMk cId="564372225" sldId="537"/>
            <ac:spMk id="2" creationId="{1271B1A7-BB05-40CC-9064-4CD8AACF9C00}"/>
          </ac:spMkLst>
        </pc:spChg>
        <pc:spChg chg="mod ord">
          <ac:chgData name="Sébastien Weykmans" userId="b557df60-db66-4b96-99c6-fa6c19e6ceac" providerId="ADAL" clId="{4158A89F-88E8-4B8D-A8E9-0DAB64A3CBC0}" dt="2020-09-09T16:15:28.903" v="10785" actId="20577"/>
          <ac:spMkLst>
            <pc:docMk/>
            <pc:sldMk cId="564372225" sldId="537"/>
            <ac:spMk id="3" creationId="{59611F91-5DCC-4718-8C70-30E2774CF8D1}"/>
          </ac:spMkLst>
        </pc:spChg>
        <pc:spChg chg="add del mod ord">
          <ac:chgData name="Sébastien Weykmans" userId="b557df60-db66-4b96-99c6-fa6c19e6ceac" providerId="ADAL" clId="{4158A89F-88E8-4B8D-A8E9-0DAB64A3CBC0}" dt="2020-09-09T15:51:55.677" v="10099" actId="700"/>
          <ac:spMkLst>
            <pc:docMk/>
            <pc:sldMk cId="564372225" sldId="537"/>
            <ac:spMk id="4" creationId="{A3658707-61F4-444D-AF6F-8D4709FC9774}"/>
          </ac:spMkLst>
        </pc:spChg>
        <pc:spChg chg="add del mod ord">
          <ac:chgData name="Sébastien Weykmans" userId="b557df60-db66-4b96-99c6-fa6c19e6ceac" providerId="ADAL" clId="{4158A89F-88E8-4B8D-A8E9-0DAB64A3CBC0}" dt="2020-09-09T15:51:55.677" v="10099" actId="700"/>
          <ac:spMkLst>
            <pc:docMk/>
            <pc:sldMk cId="564372225" sldId="537"/>
            <ac:spMk id="5" creationId="{6EEB48AB-F66D-4F80-9A6F-9C478570BB8F}"/>
          </ac:spMkLst>
        </pc:spChg>
        <pc:spChg chg="add del mod ord">
          <ac:chgData name="Sébastien Weykmans" userId="b557df60-db66-4b96-99c6-fa6c19e6ceac" providerId="ADAL" clId="{4158A89F-88E8-4B8D-A8E9-0DAB64A3CBC0}" dt="2020-09-09T15:51:55.677" v="10099" actId="700"/>
          <ac:spMkLst>
            <pc:docMk/>
            <pc:sldMk cId="564372225" sldId="537"/>
            <ac:spMk id="6" creationId="{D7156536-45D9-4EB6-942B-D30E338372D8}"/>
          </ac:spMkLst>
        </pc:spChg>
        <pc:spChg chg="add del mod ord">
          <ac:chgData name="Sébastien Weykmans" userId="b557df60-db66-4b96-99c6-fa6c19e6ceac" providerId="ADAL" clId="{4158A89F-88E8-4B8D-A8E9-0DAB64A3CBC0}" dt="2020-09-09T15:59:20.175" v="10573" actId="478"/>
          <ac:spMkLst>
            <pc:docMk/>
            <pc:sldMk cId="564372225" sldId="537"/>
            <ac:spMk id="7" creationId="{CACC3F5E-727E-4F43-AEC3-D3E9BB855BBA}"/>
          </ac:spMkLst>
        </pc:spChg>
        <pc:spChg chg="add mod ord">
          <ac:chgData name="Sébastien Weykmans" userId="b557df60-db66-4b96-99c6-fa6c19e6ceac" providerId="ADAL" clId="{4158A89F-88E8-4B8D-A8E9-0DAB64A3CBC0}" dt="2020-09-09T16:07:06.375" v="10669" actId="14100"/>
          <ac:spMkLst>
            <pc:docMk/>
            <pc:sldMk cId="564372225" sldId="537"/>
            <ac:spMk id="8" creationId="{8F596C7D-3EB2-4858-9EA9-0A64E746BBAB}"/>
          </ac:spMkLst>
        </pc:spChg>
        <pc:picChg chg="add mod">
          <ac:chgData name="Sébastien Weykmans" userId="b557df60-db66-4b96-99c6-fa6c19e6ceac" providerId="ADAL" clId="{4158A89F-88E8-4B8D-A8E9-0DAB64A3CBC0}" dt="2020-09-09T16:07:20.907" v="10676" actId="1076"/>
          <ac:picMkLst>
            <pc:docMk/>
            <pc:sldMk cId="564372225" sldId="537"/>
            <ac:picMk id="10" creationId="{933CEAE3-E78F-41CB-9107-2697031EA0B4}"/>
          </ac:picMkLst>
        </pc:picChg>
        <pc:picChg chg="add mod">
          <ac:chgData name="Sébastien Weykmans" userId="b557df60-db66-4b96-99c6-fa6c19e6ceac" providerId="ADAL" clId="{4158A89F-88E8-4B8D-A8E9-0DAB64A3CBC0}" dt="2020-09-09T16:03:23.953" v="10621" actId="1076"/>
          <ac:picMkLst>
            <pc:docMk/>
            <pc:sldMk cId="564372225" sldId="537"/>
            <ac:picMk id="1026" creationId="{3A3A510F-39E4-434B-AD85-8BC12CA9EC64}"/>
          </ac:picMkLst>
        </pc:picChg>
        <pc:picChg chg="add del">
          <ac:chgData name="Sébastien Weykmans" userId="b557df60-db66-4b96-99c6-fa6c19e6ceac" providerId="ADAL" clId="{4158A89F-88E8-4B8D-A8E9-0DAB64A3CBC0}" dt="2020-09-09T16:00:22.125" v="10577" actId="478"/>
          <ac:picMkLst>
            <pc:docMk/>
            <pc:sldMk cId="564372225" sldId="537"/>
            <ac:picMk id="1028" creationId="{3227FBA9-91EB-491A-A0F7-08FA74122408}"/>
          </ac:picMkLst>
        </pc:picChg>
        <pc:picChg chg="add mod">
          <ac:chgData name="Sébastien Weykmans" userId="b557df60-db66-4b96-99c6-fa6c19e6ceac" providerId="ADAL" clId="{4158A89F-88E8-4B8D-A8E9-0DAB64A3CBC0}" dt="2020-09-09T16:03:21.415" v="10620" actId="1076"/>
          <ac:picMkLst>
            <pc:docMk/>
            <pc:sldMk cId="564372225" sldId="537"/>
            <ac:picMk id="1030" creationId="{9232AC7A-3E91-486F-A560-221D0532A2BB}"/>
          </ac:picMkLst>
        </pc:picChg>
        <pc:picChg chg="add mod">
          <ac:chgData name="Sébastien Weykmans" userId="b557df60-db66-4b96-99c6-fa6c19e6ceac" providerId="ADAL" clId="{4158A89F-88E8-4B8D-A8E9-0DAB64A3CBC0}" dt="2020-09-09T16:07:14.420" v="10673" actId="1076"/>
          <ac:picMkLst>
            <pc:docMk/>
            <pc:sldMk cId="564372225" sldId="537"/>
            <ac:picMk id="1032" creationId="{66EF146E-85B1-49C3-BB33-C73018EB01E1}"/>
          </ac:picMkLst>
        </pc:picChg>
        <pc:picChg chg="add mod">
          <ac:chgData name="Sébastien Weykmans" userId="b557df60-db66-4b96-99c6-fa6c19e6ceac" providerId="ADAL" clId="{4158A89F-88E8-4B8D-A8E9-0DAB64A3CBC0}" dt="2020-09-09T16:07:10.035" v="10670" actId="1076"/>
          <ac:picMkLst>
            <pc:docMk/>
            <pc:sldMk cId="564372225" sldId="537"/>
            <ac:picMk id="1034" creationId="{35E744CC-E221-45C6-96D0-B8C8F2EA5F6C}"/>
          </ac:picMkLst>
        </pc:picChg>
        <pc:picChg chg="add mod">
          <ac:chgData name="Sébastien Weykmans" userId="b557df60-db66-4b96-99c6-fa6c19e6ceac" providerId="ADAL" clId="{4158A89F-88E8-4B8D-A8E9-0DAB64A3CBC0}" dt="2020-09-09T16:06:23.882" v="10657" actId="14100"/>
          <ac:picMkLst>
            <pc:docMk/>
            <pc:sldMk cId="564372225" sldId="537"/>
            <ac:picMk id="1036" creationId="{1DE1AED2-37B3-410B-9D12-A82C60027D1C}"/>
          </ac:picMkLst>
        </pc:picChg>
        <pc:picChg chg="add mod">
          <ac:chgData name="Sébastien Weykmans" userId="b557df60-db66-4b96-99c6-fa6c19e6ceac" providerId="ADAL" clId="{4158A89F-88E8-4B8D-A8E9-0DAB64A3CBC0}" dt="2020-09-09T16:07:18.866" v="10675" actId="1076"/>
          <ac:picMkLst>
            <pc:docMk/>
            <pc:sldMk cId="564372225" sldId="537"/>
            <ac:picMk id="1038" creationId="{1A9FBA06-FF0A-45A7-B272-37D80803B47B}"/>
          </ac:picMkLst>
        </pc:picChg>
      </pc:sldChg>
    </pc:docChg>
  </pc:docChgLst>
  <pc:docChgLst>
    <pc:chgData name="Sébastien WEYKMANS" userId="b521cd83-5c54-4ff9-8af4-f98e74ba75ff" providerId="ADAL" clId="{C20ABA49-3702-4985-808D-6C65033D49A7}"/>
    <pc:docChg chg="undo custSel addSld delSld modSld sldOrd modMainMaster modNotesMaster modHandout">
      <pc:chgData name="Sébastien WEYKMANS" userId="b521cd83-5c54-4ff9-8af4-f98e74ba75ff" providerId="ADAL" clId="{C20ABA49-3702-4985-808D-6C65033D49A7}" dt="2021-06-24T15:39:21.511" v="9349" actId="47"/>
      <pc:docMkLst>
        <pc:docMk/>
      </pc:docMkLst>
      <pc:sldChg chg="mod modShow">
        <pc:chgData name="Sébastien WEYKMANS" userId="b521cd83-5c54-4ff9-8af4-f98e74ba75ff" providerId="ADAL" clId="{C20ABA49-3702-4985-808D-6C65033D49A7}" dt="2021-05-03T06:43:38.573" v="9042" actId="729"/>
        <pc:sldMkLst>
          <pc:docMk/>
          <pc:sldMk cId="522864824" sldId="271"/>
        </pc:sldMkLst>
      </pc:sldChg>
      <pc:sldChg chg="modSp mod modShow">
        <pc:chgData name="Sébastien WEYKMANS" userId="b521cd83-5c54-4ff9-8af4-f98e74ba75ff" providerId="ADAL" clId="{C20ABA49-3702-4985-808D-6C65033D49A7}" dt="2021-04-21T07:36:31.499" v="9008" actId="20577"/>
        <pc:sldMkLst>
          <pc:docMk/>
          <pc:sldMk cId="3819552324" sldId="281"/>
        </pc:sldMkLst>
        <pc:spChg chg="mod">
          <ac:chgData name="Sébastien WEYKMANS" userId="b521cd83-5c54-4ff9-8af4-f98e74ba75ff" providerId="ADAL" clId="{C20ABA49-3702-4985-808D-6C65033D49A7}" dt="2021-04-21T07:36:31.499" v="9008" actId="20577"/>
          <ac:spMkLst>
            <pc:docMk/>
            <pc:sldMk cId="3819552324" sldId="281"/>
            <ac:spMk id="5" creationId="{BBA9EA7B-52B1-4020-9B08-9D619D1F08FF}"/>
          </ac:spMkLst>
        </pc:spChg>
      </pc:sldChg>
      <pc:sldChg chg="modSp del mod modShow">
        <pc:chgData name="Sébastien WEYKMANS" userId="b521cd83-5c54-4ff9-8af4-f98e74ba75ff" providerId="ADAL" clId="{C20ABA49-3702-4985-808D-6C65033D49A7}" dt="2021-04-21T07:59:37.675" v="9017" actId="47"/>
        <pc:sldMkLst>
          <pc:docMk/>
          <pc:sldMk cId="264250981" sldId="286"/>
        </pc:sldMkLst>
        <pc:spChg chg="mod">
          <ac:chgData name="Sébastien WEYKMANS" userId="b521cd83-5c54-4ff9-8af4-f98e74ba75ff" providerId="ADAL" clId="{C20ABA49-3702-4985-808D-6C65033D49A7}" dt="2021-03-09T19:40:38.158" v="4983" actId="20577"/>
          <ac:spMkLst>
            <pc:docMk/>
            <pc:sldMk cId="264250981" sldId="286"/>
            <ac:spMk id="2" creationId="{BF1B37D5-8C7F-4E08-BDE7-CD4D29CA52DF}"/>
          </ac:spMkLst>
        </pc:spChg>
      </pc:sldChg>
      <pc:sldChg chg="addSp delSp modSp mod modShow">
        <pc:chgData name="Sébastien WEYKMANS" userId="b521cd83-5c54-4ff9-8af4-f98e74ba75ff" providerId="ADAL" clId="{C20ABA49-3702-4985-808D-6C65033D49A7}" dt="2021-04-02T10:34:25.086" v="7223" actId="729"/>
        <pc:sldMkLst>
          <pc:docMk/>
          <pc:sldMk cId="662539901" sldId="289"/>
        </pc:sldMkLst>
        <pc:spChg chg="mod">
          <ac:chgData name="Sébastien WEYKMANS" userId="b521cd83-5c54-4ff9-8af4-f98e74ba75ff" providerId="ADAL" clId="{C20ABA49-3702-4985-808D-6C65033D49A7}" dt="2021-02-27T06:00:14.680" v="1238" actId="6549"/>
          <ac:spMkLst>
            <pc:docMk/>
            <pc:sldMk cId="662539901" sldId="289"/>
            <ac:spMk id="2" creationId="{35785842-8FB2-49A3-9CB7-7FBEFEB37B26}"/>
          </ac:spMkLst>
        </pc:spChg>
        <pc:spChg chg="mod">
          <ac:chgData name="Sébastien WEYKMANS" userId="b521cd83-5c54-4ff9-8af4-f98e74ba75ff" providerId="ADAL" clId="{C20ABA49-3702-4985-808D-6C65033D49A7}" dt="2021-02-26T04:58:31.771" v="652" actId="12"/>
          <ac:spMkLst>
            <pc:docMk/>
            <pc:sldMk cId="662539901" sldId="289"/>
            <ac:spMk id="9" creationId="{CEC7C7DA-5234-4DCC-9938-92F3737CB9C9}"/>
          </ac:spMkLst>
        </pc:spChg>
        <pc:spChg chg="mod">
          <ac:chgData name="Sébastien WEYKMANS" userId="b521cd83-5c54-4ff9-8af4-f98e74ba75ff" providerId="ADAL" clId="{C20ABA49-3702-4985-808D-6C65033D49A7}" dt="2021-02-26T05:06:52.624" v="1100" actId="1076"/>
          <ac:spMkLst>
            <pc:docMk/>
            <pc:sldMk cId="662539901" sldId="289"/>
            <ac:spMk id="29" creationId="{0AF3FBDC-55C2-43E5-A15A-0A75F2E5DDCE}"/>
          </ac:spMkLst>
        </pc:spChg>
        <pc:spChg chg="mod">
          <ac:chgData name="Sébastien WEYKMANS" userId="b521cd83-5c54-4ff9-8af4-f98e74ba75ff" providerId="ADAL" clId="{C20ABA49-3702-4985-808D-6C65033D49A7}" dt="2021-02-26T05:11:03.032" v="1115" actId="1076"/>
          <ac:spMkLst>
            <pc:docMk/>
            <pc:sldMk cId="662539901" sldId="289"/>
            <ac:spMk id="46" creationId="{737E009E-EC7E-42CA-8602-6337D1BD5D96}"/>
          </ac:spMkLst>
        </pc:spChg>
        <pc:spChg chg="mod">
          <ac:chgData name="Sébastien WEYKMANS" userId="b521cd83-5c54-4ff9-8af4-f98e74ba75ff" providerId="ADAL" clId="{C20ABA49-3702-4985-808D-6C65033D49A7}" dt="2021-02-26T05:11:20.426" v="1123" actId="1076"/>
          <ac:spMkLst>
            <pc:docMk/>
            <pc:sldMk cId="662539901" sldId="289"/>
            <ac:spMk id="51" creationId="{707A5907-C196-4EC9-A00D-A99704322C77}"/>
          </ac:spMkLst>
        </pc:spChg>
        <pc:spChg chg="mod">
          <ac:chgData name="Sébastien WEYKMANS" userId="b521cd83-5c54-4ff9-8af4-f98e74ba75ff" providerId="ADAL" clId="{C20ABA49-3702-4985-808D-6C65033D49A7}" dt="2021-02-26T04:54:14.441" v="547" actId="1076"/>
          <ac:spMkLst>
            <pc:docMk/>
            <pc:sldMk cId="662539901" sldId="289"/>
            <ac:spMk id="61" creationId="{C3814848-DA1D-43F9-A7E4-C0054A936751}"/>
          </ac:spMkLst>
        </pc:spChg>
        <pc:spChg chg="mod">
          <ac:chgData name="Sébastien WEYKMANS" userId="b521cd83-5c54-4ff9-8af4-f98e74ba75ff" providerId="ADAL" clId="{C20ABA49-3702-4985-808D-6C65033D49A7}" dt="2021-03-07T17:40:32.781" v="4335" actId="20577"/>
          <ac:spMkLst>
            <pc:docMk/>
            <pc:sldMk cId="662539901" sldId="289"/>
            <ac:spMk id="77" creationId="{53A764A3-1DC3-4E2E-86D2-BDE99141102B}"/>
          </ac:spMkLst>
        </pc:spChg>
        <pc:spChg chg="mod">
          <ac:chgData name="Sébastien WEYKMANS" userId="b521cd83-5c54-4ff9-8af4-f98e74ba75ff" providerId="ADAL" clId="{C20ABA49-3702-4985-808D-6C65033D49A7}" dt="2021-02-26T04:55:16.066" v="565" actId="114"/>
          <ac:spMkLst>
            <pc:docMk/>
            <pc:sldMk cId="662539901" sldId="289"/>
            <ac:spMk id="120" creationId="{23D77815-CF2F-497B-B1DF-B43BD581D79A}"/>
          </ac:spMkLst>
        </pc:spChg>
        <pc:picChg chg="mod">
          <ac:chgData name="Sébastien WEYKMANS" userId="b521cd83-5c54-4ff9-8af4-f98e74ba75ff" providerId="ADAL" clId="{C20ABA49-3702-4985-808D-6C65033D49A7}" dt="2021-03-27T05:46:44.603" v="5722" actId="1076"/>
          <ac:picMkLst>
            <pc:docMk/>
            <pc:sldMk cId="662539901" sldId="289"/>
            <ac:picMk id="11" creationId="{26BEC870-2BA5-4E80-8658-8E5C0B046DF7}"/>
          </ac:picMkLst>
        </pc:picChg>
        <pc:picChg chg="mod">
          <ac:chgData name="Sébastien WEYKMANS" userId="b521cd83-5c54-4ff9-8af4-f98e74ba75ff" providerId="ADAL" clId="{C20ABA49-3702-4985-808D-6C65033D49A7}" dt="2021-02-26T04:51:49.588" v="458" actId="1076"/>
          <ac:picMkLst>
            <pc:docMk/>
            <pc:sldMk cId="662539901" sldId="289"/>
            <ac:picMk id="19" creationId="{A85A04B7-CDF1-4D04-94A2-0AAC1033D562}"/>
          </ac:picMkLst>
        </pc:picChg>
        <pc:picChg chg="del">
          <ac:chgData name="Sébastien WEYKMANS" userId="b521cd83-5c54-4ff9-8af4-f98e74ba75ff" providerId="ADAL" clId="{C20ABA49-3702-4985-808D-6C65033D49A7}" dt="2021-03-27T05:46:00.155" v="5712" actId="478"/>
          <ac:picMkLst>
            <pc:docMk/>
            <pc:sldMk cId="662539901" sldId="289"/>
            <ac:picMk id="21" creationId="{906841EB-9420-466B-8899-25864108CA10}"/>
          </ac:picMkLst>
        </pc:picChg>
        <pc:picChg chg="add mod">
          <ac:chgData name="Sébastien WEYKMANS" userId="b521cd83-5c54-4ff9-8af4-f98e74ba75ff" providerId="ADAL" clId="{C20ABA49-3702-4985-808D-6C65033D49A7}" dt="2021-02-04T08:54:48.774" v="10" actId="1076"/>
          <ac:picMkLst>
            <pc:docMk/>
            <pc:sldMk cId="662539901" sldId="289"/>
            <ac:picMk id="28" creationId="{F568B805-9145-487D-829D-D1AB47BE6E1D}"/>
          </ac:picMkLst>
        </pc:picChg>
        <pc:picChg chg="mod">
          <ac:chgData name="Sébastien WEYKMANS" userId="b521cd83-5c54-4ff9-8af4-f98e74ba75ff" providerId="ADAL" clId="{C20ABA49-3702-4985-808D-6C65033D49A7}" dt="2021-02-04T08:54:54.415" v="11" actId="1076"/>
          <ac:picMkLst>
            <pc:docMk/>
            <pc:sldMk cId="662539901" sldId="289"/>
            <ac:picMk id="62" creationId="{843D8D6C-CE41-469A-85BF-14DBC20EBD60}"/>
          </ac:picMkLst>
        </pc:picChg>
        <pc:picChg chg="mod">
          <ac:chgData name="Sébastien WEYKMANS" userId="b521cd83-5c54-4ff9-8af4-f98e74ba75ff" providerId="ADAL" clId="{C20ABA49-3702-4985-808D-6C65033D49A7}" dt="2021-02-26T04:49:17.329" v="437" actId="1076"/>
          <ac:picMkLst>
            <pc:docMk/>
            <pc:sldMk cId="662539901" sldId="289"/>
            <ac:picMk id="68" creationId="{C75ACE53-03D3-4747-92D8-4ED6E06458F0}"/>
          </ac:picMkLst>
        </pc:picChg>
        <pc:picChg chg="add mod">
          <ac:chgData name="Sébastien WEYKMANS" userId="b521cd83-5c54-4ff9-8af4-f98e74ba75ff" providerId="ADAL" clId="{C20ABA49-3702-4985-808D-6C65033D49A7}" dt="2021-02-27T05:49:47.563" v="1147" actId="14100"/>
          <ac:picMkLst>
            <pc:docMk/>
            <pc:sldMk cId="662539901" sldId="289"/>
            <ac:picMk id="224" creationId="{73FCFD2C-2F65-4FAE-AD78-CF890BC52DF4}"/>
          </ac:picMkLst>
        </pc:picChg>
        <pc:picChg chg="add mod">
          <ac:chgData name="Sébastien WEYKMANS" userId="b521cd83-5c54-4ff9-8af4-f98e74ba75ff" providerId="ADAL" clId="{C20ABA49-3702-4985-808D-6C65033D49A7}" dt="2021-03-27T05:46:33.439" v="5720" actId="1076"/>
          <ac:picMkLst>
            <pc:docMk/>
            <pc:sldMk cId="662539901" sldId="289"/>
            <ac:picMk id="225" creationId="{68BB3637-B9CC-4CC0-A6CB-2ADB5F2F0B42}"/>
          </ac:picMkLst>
        </pc:picChg>
        <pc:picChg chg="add mod">
          <ac:chgData name="Sébastien WEYKMANS" userId="b521cd83-5c54-4ff9-8af4-f98e74ba75ff" providerId="ADAL" clId="{C20ABA49-3702-4985-808D-6C65033D49A7}" dt="2021-02-26T04:51:56.510" v="459" actId="14100"/>
          <ac:picMkLst>
            <pc:docMk/>
            <pc:sldMk cId="662539901" sldId="289"/>
            <ac:picMk id="239" creationId="{847C98CE-C3FC-4F25-A23E-48821402D978}"/>
          </ac:picMkLst>
        </pc:picChg>
        <pc:picChg chg="mod">
          <ac:chgData name="Sébastien WEYKMANS" userId="b521cd83-5c54-4ff9-8af4-f98e74ba75ff" providerId="ADAL" clId="{C20ABA49-3702-4985-808D-6C65033D49A7}" dt="2021-02-26T04:49:37.998" v="442" actId="14100"/>
          <ac:picMkLst>
            <pc:docMk/>
            <pc:sldMk cId="662539901" sldId="289"/>
            <ac:picMk id="1034" creationId="{8593B8FE-8B66-41BF-AD5D-519D092D4F68}"/>
          </ac:picMkLst>
        </pc:picChg>
        <pc:picChg chg="del mod">
          <ac:chgData name="Sébastien WEYKMANS" userId="b521cd83-5c54-4ff9-8af4-f98e74ba75ff" providerId="ADAL" clId="{C20ABA49-3702-4985-808D-6C65033D49A7}" dt="2021-02-27T05:46:56.353" v="1127" actId="478"/>
          <ac:picMkLst>
            <pc:docMk/>
            <pc:sldMk cId="662539901" sldId="289"/>
            <ac:picMk id="1046" creationId="{5BA87FF1-B75B-4725-92C0-76C82F9BDF5E}"/>
          </ac:picMkLst>
        </pc:picChg>
        <pc:picChg chg="mod">
          <ac:chgData name="Sébastien WEYKMANS" userId="b521cd83-5c54-4ff9-8af4-f98e74ba75ff" providerId="ADAL" clId="{C20ABA49-3702-4985-808D-6C65033D49A7}" dt="2021-02-26T04:51:30.916" v="454" actId="14100"/>
          <ac:picMkLst>
            <pc:docMk/>
            <pc:sldMk cId="662539901" sldId="289"/>
            <ac:picMk id="1048" creationId="{8256B36C-CECA-4082-A08A-D58C59B04C5D}"/>
          </ac:picMkLst>
        </pc:picChg>
        <pc:picChg chg="mod">
          <ac:chgData name="Sébastien WEYKMANS" userId="b521cd83-5c54-4ff9-8af4-f98e74ba75ff" providerId="ADAL" clId="{C20ABA49-3702-4985-808D-6C65033D49A7}" dt="2021-02-04T08:54:40.207" v="6" actId="1076"/>
          <ac:picMkLst>
            <pc:docMk/>
            <pc:sldMk cId="662539901" sldId="289"/>
            <ac:picMk id="3082" creationId="{955A5BC2-8EC9-4465-80DD-FECC58A64F1D}"/>
          </ac:picMkLst>
        </pc:picChg>
        <pc:cxnChg chg="mod">
          <ac:chgData name="Sébastien WEYKMANS" userId="b521cd83-5c54-4ff9-8af4-f98e74ba75ff" providerId="ADAL" clId="{C20ABA49-3702-4985-808D-6C65033D49A7}" dt="2021-02-26T04:49:37.998" v="442" actId="14100"/>
          <ac:cxnSpMkLst>
            <pc:docMk/>
            <pc:sldMk cId="662539901" sldId="289"/>
            <ac:cxnSpMk id="30" creationId="{18638E98-718B-4C0F-B732-63435EA22008}"/>
          </ac:cxnSpMkLst>
        </pc:cxnChg>
        <pc:cxnChg chg="mod">
          <ac:chgData name="Sébastien WEYKMANS" userId="b521cd83-5c54-4ff9-8af4-f98e74ba75ff" providerId="ADAL" clId="{C20ABA49-3702-4985-808D-6C65033D49A7}" dt="2021-02-04T08:54:54.415" v="11" actId="1076"/>
          <ac:cxnSpMkLst>
            <pc:docMk/>
            <pc:sldMk cId="662539901" sldId="289"/>
            <ac:cxnSpMk id="63" creationId="{537643D3-D3E9-4301-ABFA-DF19F560F3E6}"/>
          </ac:cxnSpMkLst>
        </pc:cxnChg>
        <pc:cxnChg chg="mod">
          <ac:chgData name="Sébastien WEYKMANS" userId="b521cd83-5c54-4ff9-8af4-f98e74ba75ff" providerId="ADAL" clId="{C20ABA49-3702-4985-808D-6C65033D49A7}" dt="2021-02-04T08:54:40.207" v="6" actId="1076"/>
          <ac:cxnSpMkLst>
            <pc:docMk/>
            <pc:sldMk cId="662539901" sldId="289"/>
            <ac:cxnSpMk id="78" creationId="{E3BA2618-2164-44F5-8621-56ABE6237396}"/>
          </ac:cxnSpMkLst>
        </pc:cxnChg>
        <pc:cxnChg chg="mod">
          <ac:chgData name="Sébastien WEYKMANS" userId="b521cd83-5c54-4ff9-8af4-f98e74ba75ff" providerId="ADAL" clId="{C20ABA49-3702-4985-808D-6C65033D49A7}" dt="2021-02-26T04:51:30.916" v="454" actId="14100"/>
          <ac:cxnSpMkLst>
            <pc:docMk/>
            <pc:sldMk cId="662539901" sldId="289"/>
            <ac:cxnSpMk id="81" creationId="{92166838-402F-4D7A-8E50-5CAA1647CE7C}"/>
          </ac:cxnSpMkLst>
        </pc:cxnChg>
        <pc:cxnChg chg="mod">
          <ac:chgData name="Sébastien WEYKMANS" userId="b521cd83-5c54-4ff9-8af4-f98e74ba75ff" providerId="ADAL" clId="{C20ABA49-3702-4985-808D-6C65033D49A7}" dt="2021-03-27T05:46:44.603" v="5722" actId="1076"/>
          <ac:cxnSpMkLst>
            <pc:docMk/>
            <pc:sldMk cId="662539901" sldId="289"/>
            <ac:cxnSpMk id="82" creationId="{D73174C1-A7F3-4A2E-8E3C-F5D3A29051B2}"/>
          </ac:cxnSpMkLst>
        </pc:cxnChg>
        <pc:cxnChg chg="mod">
          <ac:chgData name="Sébastien WEYKMANS" userId="b521cd83-5c54-4ff9-8af4-f98e74ba75ff" providerId="ADAL" clId="{C20ABA49-3702-4985-808D-6C65033D49A7}" dt="2021-03-27T05:46:33.439" v="5720" actId="1076"/>
          <ac:cxnSpMkLst>
            <pc:docMk/>
            <pc:sldMk cId="662539901" sldId="289"/>
            <ac:cxnSpMk id="92" creationId="{417F0F61-B16C-4259-A589-23465500E3B2}"/>
          </ac:cxnSpMkLst>
        </pc:cxnChg>
        <pc:cxnChg chg="add mod">
          <ac:chgData name="Sébastien WEYKMANS" userId="b521cd83-5c54-4ff9-8af4-f98e74ba75ff" providerId="ADAL" clId="{C20ABA49-3702-4985-808D-6C65033D49A7}" dt="2021-02-04T08:55:01.652" v="14" actId="14100"/>
          <ac:cxnSpMkLst>
            <pc:docMk/>
            <pc:sldMk cId="662539901" sldId="289"/>
            <ac:cxnSpMk id="94" creationId="{52EFD3D9-828C-4483-9CC4-799405E264C2}"/>
          </ac:cxnSpMkLst>
        </pc:cxnChg>
        <pc:cxnChg chg="add mod">
          <ac:chgData name="Sébastien WEYKMANS" userId="b521cd83-5c54-4ff9-8af4-f98e74ba75ff" providerId="ADAL" clId="{C20ABA49-3702-4985-808D-6C65033D49A7}" dt="2021-02-26T04:52:10.926" v="462" actId="14100"/>
          <ac:cxnSpMkLst>
            <pc:docMk/>
            <pc:sldMk cId="662539901" sldId="289"/>
            <ac:cxnSpMk id="109" creationId="{89619E61-5682-4CFC-A6C8-DFF4C62649BB}"/>
          </ac:cxnSpMkLst>
        </pc:cxnChg>
        <pc:cxnChg chg="mod">
          <ac:chgData name="Sébastien WEYKMANS" userId="b521cd83-5c54-4ff9-8af4-f98e74ba75ff" providerId="ADAL" clId="{C20ABA49-3702-4985-808D-6C65033D49A7}" dt="2021-02-26T04:49:17.329" v="437" actId="1076"/>
          <ac:cxnSpMkLst>
            <pc:docMk/>
            <pc:sldMk cId="662539901" sldId="289"/>
            <ac:cxnSpMk id="127" creationId="{E4E8AF12-36EE-4A0C-A721-A2FEB84CA789}"/>
          </ac:cxnSpMkLst>
        </pc:cxnChg>
        <pc:cxnChg chg="mod">
          <ac:chgData name="Sébastien WEYKMANS" userId="b521cd83-5c54-4ff9-8af4-f98e74ba75ff" providerId="ADAL" clId="{C20ABA49-3702-4985-808D-6C65033D49A7}" dt="2021-02-26T04:51:49.588" v="458" actId="1076"/>
          <ac:cxnSpMkLst>
            <pc:docMk/>
            <pc:sldMk cId="662539901" sldId="289"/>
            <ac:cxnSpMk id="128" creationId="{1D205004-31E3-4808-A84C-0674C1113885}"/>
          </ac:cxnSpMkLst>
        </pc:cxnChg>
        <pc:cxnChg chg="mod">
          <ac:chgData name="Sébastien WEYKMANS" userId="b521cd83-5c54-4ff9-8af4-f98e74ba75ff" providerId="ADAL" clId="{C20ABA49-3702-4985-808D-6C65033D49A7}" dt="2021-02-27T05:49:47.563" v="1147" actId="14100"/>
          <ac:cxnSpMkLst>
            <pc:docMk/>
            <pc:sldMk cId="662539901" sldId="289"/>
            <ac:cxnSpMk id="129" creationId="{C10E4BEF-8A30-4AE3-9B2C-28CFB70C7140}"/>
          </ac:cxnSpMkLst>
        </pc:cxnChg>
      </pc:sldChg>
      <pc:sldChg chg="modSp mod modShow">
        <pc:chgData name="Sébastien WEYKMANS" userId="b521cd83-5c54-4ff9-8af4-f98e74ba75ff" providerId="ADAL" clId="{C20ABA49-3702-4985-808D-6C65033D49A7}" dt="2021-05-12T06:17:57.337" v="9054" actId="729"/>
        <pc:sldMkLst>
          <pc:docMk/>
          <pc:sldMk cId="361834693" sldId="339"/>
        </pc:sldMkLst>
        <pc:graphicFrameChg chg="mod">
          <ac:chgData name="Sébastien WEYKMANS" userId="b521cd83-5c54-4ff9-8af4-f98e74ba75ff" providerId="ADAL" clId="{C20ABA49-3702-4985-808D-6C65033D49A7}" dt="2021-03-09T19:43:56.996" v="5080" actId="20577"/>
          <ac:graphicFrameMkLst>
            <pc:docMk/>
            <pc:sldMk cId="361834693" sldId="339"/>
            <ac:graphicFrameMk id="7" creationId="{05D0D0E0-4B05-4E46-B638-E093C713FA4F}"/>
          </ac:graphicFrameMkLst>
        </pc:graphicFrameChg>
      </pc:sldChg>
      <pc:sldChg chg="mod ord modShow">
        <pc:chgData name="Sébastien WEYKMANS" userId="b521cd83-5c54-4ff9-8af4-f98e74ba75ff" providerId="ADAL" clId="{C20ABA49-3702-4985-808D-6C65033D49A7}" dt="2021-05-12T06:17:55.417" v="9053" actId="729"/>
        <pc:sldMkLst>
          <pc:docMk/>
          <pc:sldMk cId="2137827246" sldId="340"/>
        </pc:sldMkLst>
      </pc:sldChg>
      <pc:sldChg chg="mod modShow">
        <pc:chgData name="Sébastien WEYKMANS" userId="b521cd83-5c54-4ff9-8af4-f98e74ba75ff" providerId="ADAL" clId="{C20ABA49-3702-4985-808D-6C65033D49A7}" dt="2021-05-12T06:18:08.363" v="9058" actId="729"/>
        <pc:sldMkLst>
          <pc:docMk/>
          <pc:sldMk cId="3295385126" sldId="344"/>
        </pc:sldMkLst>
      </pc:sldChg>
      <pc:sldChg chg="mod modShow">
        <pc:chgData name="Sébastien WEYKMANS" userId="b521cd83-5c54-4ff9-8af4-f98e74ba75ff" providerId="ADAL" clId="{C20ABA49-3702-4985-808D-6C65033D49A7}" dt="2021-05-03T06:44:10.107" v="9048" actId="729"/>
        <pc:sldMkLst>
          <pc:docMk/>
          <pc:sldMk cId="1403577330" sldId="347"/>
        </pc:sldMkLst>
      </pc:sldChg>
      <pc:sldChg chg="mod modShow">
        <pc:chgData name="Sébastien WEYKMANS" userId="b521cd83-5c54-4ff9-8af4-f98e74ba75ff" providerId="ADAL" clId="{C20ABA49-3702-4985-808D-6C65033D49A7}" dt="2021-05-03T06:44:19.036" v="9050" actId="729"/>
        <pc:sldMkLst>
          <pc:docMk/>
          <pc:sldMk cId="3278378273" sldId="351"/>
        </pc:sldMkLst>
      </pc:sldChg>
      <pc:sldChg chg="mod modShow">
        <pc:chgData name="Sébastien WEYKMANS" userId="b521cd83-5c54-4ff9-8af4-f98e74ba75ff" providerId="ADAL" clId="{C20ABA49-3702-4985-808D-6C65033D49A7}" dt="2021-05-12T06:18:00.080" v="9055" actId="729"/>
        <pc:sldMkLst>
          <pc:docMk/>
          <pc:sldMk cId="3833578480" sldId="387"/>
        </pc:sldMkLst>
      </pc:sldChg>
      <pc:sldChg chg="mod modShow">
        <pc:chgData name="Sébastien WEYKMANS" userId="b521cd83-5c54-4ff9-8af4-f98e74ba75ff" providerId="ADAL" clId="{C20ABA49-3702-4985-808D-6C65033D49A7}" dt="2021-02-04T08:55:58.942" v="20" actId="729"/>
        <pc:sldMkLst>
          <pc:docMk/>
          <pc:sldMk cId="2378676230" sldId="428"/>
        </pc:sldMkLst>
      </pc:sldChg>
      <pc:sldChg chg="addSp delSp modSp mod modShow">
        <pc:chgData name="Sébastien WEYKMANS" userId="b521cd83-5c54-4ff9-8af4-f98e74ba75ff" providerId="ADAL" clId="{C20ABA49-3702-4985-808D-6C65033D49A7}" dt="2021-04-21T07:59:56.363" v="9021" actId="20577"/>
        <pc:sldMkLst>
          <pc:docMk/>
          <pc:sldMk cId="3088844479" sldId="434"/>
        </pc:sldMkLst>
        <pc:spChg chg="add mod">
          <ac:chgData name="Sébastien WEYKMANS" userId="b521cd83-5c54-4ff9-8af4-f98e74ba75ff" providerId="ADAL" clId="{C20ABA49-3702-4985-808D-6C65033D49A7}" dt="2021-03-06T06:16:23.846" v="2443" actId="478"/>
          <ac:spMkLst>
            <pc:docMk/>
            <pc:sldMk cId="3088844479" sldId="434"/>
            <ac:spMk id="3" creationId="{D078B96A-F432-4FB0-8FE6-057711015300}"/>
          </ac:spMkLst>
        </pc:spChg>
        <pc:spChg chg="mod">
          <ac:chgData name="Sébastien WEYKMANS" userId="b521cd83-5c54-4ff9-8af4-f98e74ba75ff" providerId="ADAL" clId="{C20ABA49-3702-4985-808D-6C65033D49A7}" dt="2021-04-21T07:59:56.363" v="9021" actId="20577"/>
          <ac:spMkLst>
            <pc:docMk/>
            <pc:sldMk cId="3088844479" sldId="434"/>
            <ac:spMk id="4" creationId="{440E105B-835F-460B-AFA6-CC254F9961A2}"/>
          </ac:spMkLst>
        </pc:spChg>
        <pc:spChg chg="del">
          <ac:chgData name="Sébastien WEYKMANS" userId="b521cd83-5c54-4ff9-8af4-f98e74ba75ff" providerId="ADAL" clId="{C20ABA49-3702-4985-808D-6C65033D49A7}" dt="2021-03-06T06:16:23.846" v="2443" actId="478"/>
          <ac:spMkLst>
            <pc:docMk/>
            <pc:sldMk cId="3088844479" sldId="434"/>
            <ac:spMk id="5" creationId="{1F70A46E-970D-41F2-91A6-899EBFA681E6}"/>
          </ac:spMkLst>
        </pc:spChg>
      </pc:sldChg>
      <pc:sldChg chg="modSp mod modShow">
        <pc:chgData name="Sébastien WEYKMANS" userId="b521cd83-5c54-4ff9-8af4-f98e74ba75ff" providerId="ADAL" clId="{C20ABA49-3702-4985-808D-6C65033D49A7}" dt="2021-05-03T06:43:38.573" v="9042" actId="729"/>
        <pc:sldMkLst>
          <pc:docMk/>
          <pc:sldMk cId="76967874" sldId="435"/>
        </pc:sldMkLst>
        <pc:spChg chg="mod">
          <ac:chgData name="Sébastien WEYKMANS" userId="b521cd83-5c54-4ff9-8af4-f98e74ba75ff" providerId="ADAL" clId="{C20ABA49-3702-4985-808D-6C65033D49A7}" dt="2021-02-04T10:11:17.217" v="121" actId="255"/>
          <ac:spMkLst>
            <pc:docMk/>
            <pc:sldMk cId="76967874" sldId="435"/>
            <ac:spMk id="8" creationId="{A5B8449E-9DE5-4DD3-81EB-9CF187974BFB}"/>
          </ac:spMkLst>
        </pc:spChg>
      </pc:sldChg>
      <pc:sldChg chg="modSp mod modShow">
        <pc:chgData name="Sébastien WEYKMANS" userId="b521cd83-5c54-4ff9-8af4-f98e74ba75ff" providerId="ADAL" clId="{C20ABA49-3702-4985-808D-6C65033D49A7}" dt="2021-05-12T06:17:25.903" v="9051" actId="729"/>
        <pc:sldMkLst>
          <pc:docMk/>
          <pc:sldMk cId="1008114748" sldId="438"/>
        </pc:sldMkLst>
        <pc:spChg chg="mod">
          <ac:chgData name="Sébastien WEYKMANS" userId="b521cd83-5c54-4ff9-8af4-f98e74ba75ff" providerId="ADAL" clId="{C20ABA49-3702-4985-808D-6C65033D49A7}" dt="2021-03-12T13:52:11.108" v="5711" actId="20577"/>
          <ac:spMkLst>
            <pc:docMk/>
            <pc:sldMk cId="1008114748" sldId="438"/>
            <ac:spMk id="5" creationId="{1F70A46E-970D-41F2-91A6-899EBFA681E6}"/>
          </ac:spMkLst>
        </pc:spChg>
      </pc:sldChg>
      <pc:sldChg chg="modSp mod modShow">
        <pc:chgData name="Sébastien WEYKMANS" userId="b521cd83-5c54-4ff9-8af4-f98e74ba75ff" providerId="ADAL" clId="{C20ABA49-3702-4985-808D-6C65033D49A7}" dt="2021-05-12T06:17:31.776" v="9052" actId="729"/>
        <pc:sldMkLst>
          <pc:docMk/>
          <pc:sldMk cId="3397622994" sldId="439"/>
        </pc:sldMkLst>
        <pc:spChg chg="mod">
          <ac:chgData name="Sébastien WEYKMANS" userId="b521cd83-5c54-4ff9-8af4-f98e74ba75ff" providerId="ADAL" clId="{C20ABA49-3702-4985-808D-6C65033D49A7}" dt="2021-02-04T10:10:53.143" v="120" actId="14100"/>
          <ac:spMkLst>
            <pc:docMk/>
            <pc:sldMk cId="3397622994" sldId="439"/>
            <ac:spMk id="6" creationId="{7343C7B0-1C05-4291-97AD-0C50405E7E16}"/>
          </ac:spMkLst>
        </pc:spChg>
      </pc:sldChg>
      <pc:sldChg chg="modSp mod">
        <pc:chgData name="Sébastien WEYKMANS" userId="b521cd83-5c54-4ff9-8af4-f98e74ba75ff" providerId="ADAL" clId="{C20ABA49-3702-4985-808D-6C65033D49A7}" dt="2021-02-04T10:18:22.410" v="167" actId="14100"/>
        <pc:sldMkLst>
          <pc:docMk/>
          <pc:sldMk cId="415216589" sldId="442"/>
        </pc:sldMkLst>
        <pc:spChg chg="mod">
          <ac:chgData name="Sébastien WEYKMANS" userId="b521cd83-5c54-4ff9-8af4-f98e74ba75ff" providerId="ADAL" clId="{C20ABA49-3702-4985-808D-6C65033D49A7}" dt="2021-02-04T10:18:22.410" v="167" actId="14100"/>
          <ac:spMkLst>
            <pc:docMk/>
            <pc:sldMk cId="415216589" sldId="442"/>
            <ac:spMk id="5" creationId="{8C05EFC9-AB85-469F-8B81-B5CAEB74E1B9}"/>
          </ac:spMkLst>
        </pc:spChg>
      </pc:sldChg>
      <pc:sldChg chg="addSp delSp modSp mod">
        <pc:chgData name="Sébastien WEYKMANS" userId="b521cd83-5c54-4ff9-8af4-f98e74ba75ff" providerId="ADAL" clId="{C20ABA49-3702-4985-808D-6C65033D49A7}" dt="2021-02-04T10:18:44.776" v="172"/>
        <pc:sldMkLst>
          <pc:docMk/>
          <pc:sldMk cId="1914396227" sldId="443"/>
        </pc:sldMkLst>
        <pc:spChg chg="add mod">
          <ac:chgData name="Sébastien WEYKMANS" userId="b521cd83-5c54-4ff9-8af4-f98e74ba75ff" providerId="ADAL" clId="{C20ABA49-3702-4985-808D-6C65033D49A7}" dt="2021-02-04T10:18:44.776" v="172"/>
          <ac:spMkLst>
            <pc:docMk/>
            <pc:sldMk cId="1914396227" sldId="443"/>
            <ac:spMk id="4" creationId="{F489798F-749F-421E-843E-F6A00BD909AF}"/>
          </ac:spMkLst>
        </pc:spChg>
        <pc:spChg chg="del">
          <ac:chgData name="Sébastien WEYKMANS" userId="b521cd83-5c54-4ff9-8af4-f98e74ba75ff" providerId="ADAL" clId="{C20ABA49-3702-4985-808D-6C65033D49A7}" dt="2021-02-04T10:18:26.389" v="168" actId="478"/>
          <ac:spMkLst>
            <pc:docMk/>
            <pc:sldMk cId="1914396227" sldId="443"/>
            <ac:spMk id="5" creationId="{8C05EFC9-AB85-469F-8B81-B5CAEB74E1B9}"/>
          </ac:spMkLst>
        </pc:spChg>
      </pc:sldChg>
      <pc:sldChg chg="addSp delSp modSp mod">
        <pc:chgData name="Sébastien WEYKMANS" userId="b521cd83-5c54-4ff9-8af4-f98e74ba75ff" providerId="ADAL" clId="{C20ABA49-3702-4985-808D-6C65033D49A7}" dt="2021-02-04T10:18:45.734" v="173"/>
        <pc:sldMkLst>
          <pc:docMk/>
          <pc:sldMk cId="2063528923" sldId="444"/>
        </pc:sldMkLst>
        <pc:spChg chg="add mod">
          <ac:chgData name="Sébastien WEYKMANS" userId="b521cd83-5c54-4ff9-8af4-f98e74ba75ff" providerId="ADAL" clId="{C20ABA49-3702-4985-808D-6C65033D49A7}" dt="2021-02-04T10:18:45.734" v="173"/>
          <ac:spMkLst>
            <pc:docMk/>
            <pc:sldMk cId="2063528923" sldId="444"/>
            <ac:spMk id="4" creationId="{B0CC33D6-B7FF-4541-93E3-ABFF519C9D07}"/>
          </ac:spMkLst>
        </pc:spChg>
        <pc:spChg chg="del">
          <ac:chgData name="Sébastien WEYKMANS" userId="b521cd83-5c54-4ff9-8af4-f98e74ba75ff" providerId="ADAL" clId="{C20ABA49-3702-4985-808D-6C65033D49A7}" dt="2021-02-04T10:18:28.646" v="169" actId="478"/>
          <ac:spMkLst>
            <pc:docMk/>
            <pc:sldMk cId="2063528923" sldId="444"/>
            <ac:spMk id="5" creationId="{8C05EFC9-AB85-469F-8B81-B5CAEB74E1B9}"/>
          </ac:spMkLst>
        </pc:spChg>
      </pc:sldChg>
      <pc:sldChg chg="addSp delSp modSp mod">
        <pc:chgData name="Sébastien WEYKMANS" userId="b521cd83-5c54-4ff9-8af4-f98e74ba75ff" providerId="ADAL" clId="{C20ABA49-3702-4985-808D-6C65033D49A7}" dt="2021-02-04T10:18:47.299" v="174"/>
        <pc:sldMkLst>
          <pc:docMk/>
          <pc:sldMk cId="2902749908" sldId="445"/>
        </pc:sldMkLst>
        <pc:spChg chg="add mod">
          <ac:chgData name="Sébastien WEYKMANS" userId="b521cd83-5c54-4ff9-8af4-f98e74ba75ff" providerId="ADAL" clId="{C20ABA49-3702-4985-808D-6C65033D49A7}" dt="2021-02-04T10:18:47.299" v="174"/>
          <ac:spMkLst>
            <pc:docMk/>
            <pc:sldMk cId="2902749908" sldId="445"/>
            <ac:spMk id="4" creationId="{E7DAB306-B724-4113-94AB-7E36A71A7CE7}"/>
          </ac:spMkLst>
        </pc:spChg>
        <pc:spChg chg="del">
          <ac:chgData name="Sébastien WEYKMANS" userId="b521cd83-5c54-4ff9-8af4-f98e74ba75ff" providerId="ADAL" clId="{C20ABA49-3702-4985-808D-6C65033D49A7}" dt="2021-02-04T10:18:31.684" v="170" actId="478"/>
          <ac:spMkLst>
            <pc:docMk/>
            <pc:sldMk cId="2902749908" sldId="445"/>
            <ac:spMk id="5" creationId="{8C05EFC9-AB85-469F-8B81-B5CAEB74E1B9}"/>
          </ac:spMkLst>
        </pc:spChg>
      </pc:sldChg>
      <pc:sldChg chg="delSp mod">
        <pc:chgData name="Sébastien WEYKMANS" userId="b521cd83-5c54-4ff9-8af4-f98e74ba75ff" providerId="ADAL" clId="{C20ABA49-3702-4985-808D-6C65033D49A7}" dt="2021-02-04T10:18:33.798" v="171" actId="478"/>
        <pc:sldMkLst>
          <pc:docMk/>
          <pc:sldMk cId="1926881626" sldId="446"/>
        </pc:sldMkLst>
        <pc:spChg chg="del">
          <ac:chgData name="Sébastien WEYKMANS" userId="b521cd83-5c54-4ff9-8af4-f98e74ba75ff" providerId="ADAL" clId="{C20ABA49-3702-4985-808D-6C65033D49A7}" dt="2021-02-04T10:18:33.798" v="171" actId="478"/>
          <ac:spMkLst>
            <pc:docMk/>
            <pc:sldMk cId="1926881626" sldId="446"/>
            <ac:spMk id="5" creationId="{8C05EFC9-AB85-469F-8B81-B5CAEB74E1B9}"/>
          </ac:spMkLst>
        </pc:spChg>
      </pc:sldChg>
      <pc:sldChg chg="modSp mod">
        <pc:chgData name="Sébastien WEYKMANS" userId="b521cd83-5c54-4ff9-8af4-f98e74ba75ff" providerId="ADAL" clId="{C20ABA49-3702-4985-808D-6C65033D49A7}" dt="2021-05-12T11:29:23.866" v="9089" actId="20577"/>
        <pc:sldMkLst>
          <pc:docMk/>
          <pc:sldMk cId="3044341358" sldId="461"/>
        </pc:sldMkLst>
        <pc:spChg chg="mod">
          <ac:chgData name="Sébastien WEYKMANS" userId="b521cd83-5c54-4ff9-8af4-f98e74ba75ff" providerId="ADAL" clId="{C20ABA49-3702-4985-808D-6C65033D49A7}" dt="2021-05-12T11:29:23.866" v="9089" actId="20577"/>
          <ac:spMkLst>
            <pc:docMk/>
            <pc:sldMk cId="3044341358" sldId="461"/>
            <ac:spMk id="15" creationId="{C4E43797-CA55-47AD-9D17-EA82DCBF42C6}"/>
          </ac:spMkLst>
        </pc:spChg>
        <pc:spChg chg="mod">
          <ac:chgData name="Sébastien WEYKMANS" userId="b521cd83-5c54-4ff9-8af4-f98e74ba75ff" providerId="ADAL" clId="{C20ABA49-3702-4985-808D-6C65033D49A7}" dt="2021-03-12T13:51:22.886" v="5636" actId="20577"/>
          <ac:spMkLst>
            <pc:docMk/>
            <pc:sldMk cId="3044341358" sldId="461"/>
            <ac:spMk id="16" creationId="{B28F2741-BDE0-4753-B3A2-68D241AD1104}"/>
          </ac:spMkLst>
        </pc:spChg>
      </pc:sldChg>
      <pc:sldChg chg="modSp mod modShow">
        <pc:chgData name="Sébastien WEYKMANS" userId="b521cd83-5c54-4ff9-8af4-f98e74ba75ff" providerId="ADAL" clId="{C20ABA49-3702-4985-808D-6C65033D49A7}" dt="2021-05-12T06:18:10.529" v="9059" actId="729"/>
        <pc:sldMkLst>
          <pc:docMk/>
          <pc:sldMk cId="1783431530" sldId="471"/>
        </pc:sldMkLst>
        <pc:picChg chg="mod">
          <ac:chgData name="Sébastien WEYKMANS" userId="b521cd83-5c54-4ff9-8af4-f98e74ba75ff" providerId="ADAL" clId="{C20ABA49-3702-4985-808D-6C65033D49A7}" dt="2021-02-04T10:24:06.663" v="206" actId="1076"/>
          <ac:picMkLst>
            <pc:docMk/>
            <pc:sldMk cId="1783431530" sldId="471"/>
            <ac:picMk id="4" creationId="{23794266-B845-4C76-BEE5-34BC9B9177AE}"/>
          </ac:picMkLst>
        </pc:picChg>
        <pc:picChg chg="mod">
          <ac:chgData name="Sébastien WEYKMANS" userId="b521cd83-5c54-4ff9-8af4-f98e74ba75ff" providerId="ADAL" clId="{C20ABA49-3702-4985-808D-6C65033D49A7}" dt="2021-02-04T10:24:12.695" v="207" actId="1076"/>
          <ac:picMkLst>
            <pc:docMk/>
            <pc:sldMk cId="1783431530" sldId="471"/>
            <ac:picMk id="5" creationId="{852E8FD0-183C-4EDC-AB5F-8E80B9BED904}"/>
          </ac:picMkLst>
        </pc:picChg>
      </pc:sldChg>
      <pc:sldChg chg="addSp modSp">
        <pc:chgData name="Sébastien WEYKMANS" userId="b521cd83-5c54-4ff9-8af4-f98e74ba75ff" providerId="ADAL" clId="{C20ABA49-3702-4985-808D-6C65033D49A7}" dt="2021-02-26T10:00:17.464" v="1126" actId="1076"/>
        <pc:sldMkLst>
          <pc:docMk/>
          <pc:sldMk cId="1909783808" sldId="487"/>
        </pc:sldMkLst>
        <pc:picChg chg="add mod">
          <ac:chgData name="Sébastien WEYKMANS" userId="b521cd83-5c54-4ff9-8af4-f98e74ba75ff" providerId="ADAL" clId="{C20ABA49-3702-4985-808D-6C65033D49A7}" dt="2021-02-26T10:00:17.464" v="1126" actId="1076"/>
          <ac:picMkLst>
            <pc:docMk/>
            <pc:sldMk cId="1909783808" sldId="487"/>
            <ac:picMk id="8" creationId="{9047A235-6C43-4054-86E3-C5B222466970}"/>
          </ac:picMkLst>
        </pc:picChg>
      </pc:sldChg>
      <pc:sldChg chg="modSp mod">
        <pc:chgData name="Sébastien WEYKMANS" userId="b521cd83-5c54-4ff9-8af4-f98e74ba75ff" providerId="ADAL" clId="{C20ABA49-3702-4985-808D-6C65033D49A7}" dt="2021-02-04T10:02:13.564" v="82" actId="1036"/>
        <pc:sldMkLst>
          <pc:docMk/>
          <pc:sldMk cId="46504001" sldId="501"/>
        </pc:sldMkLst>
        <pc:picChg chg="mod">
          <ac:chgData name="Sébastien WEYKMANS" userId="b521cd83-5c54-4ff9-8af4-f98e74ba75ff" providerId="ADAL" clId="{C20ABA49-3702-4985-808D-6C65033D49A7}" dt="2021-02-04T10:02:13.564" v="82" actId="1036"/>
          <ac:picMkLst>
            <pc:docMk/>
            <pc:sldMk cId="46504001" sldId="501"/>
            <ac:picMk id="8" creationId="{7CCDC6F6-B622-4091-AC55-6D58B7BC919E}"/>
          </ac:picMkLst>
        </pc:picChg>
      </pc:sldChg>
      <pc:sldChg chg="mod modShow">
        <pc:chgData name="Sébastien WEYKMANS" userId="b521cd83-5c54-4ff9-8af4-f98e74ba75ff" providerId="ADAL" clId="{C20ABA49-3702-4985-808D-6C65033D49A7}" dt="2021-03-07T17:38:18.496" v="4307" actId="729"/>
        <pc:sldMkLst>
          <pc:docMk/>
          <pc:sldMk cId="2912254035" sldId="503"/>
        </pc:sldMkLst>
      </pc:sldChg>
      <pc:sldChg chg="modSp mod modShow">
        <pc:chgData name="Sébastien WEYKMANS" userId="b521cd83-5c54-4ff9-8af4-f98e74ba75ff" providerId="ADAL" clId="{C20ABA49-3702-4985-808D-6C65033D49A7}" dt="2021-04-21T06:37:39.116" v="8851" actId="729"/>
        <pc:sldMkLst>
          <pc:docMk/>
          <pc:sldMk cId="3861951017" sldId="506"/>
        </pc:sldMkLst>
        <pc:picChg chg="mod">
          <ac:chgData name="Sébastien WEYKMANS" userId="b521cd83-5c54-4ff9-8af4-f98e74ba75ff" providerId="ADAL" clId="{C20ABA49-3702-4985-808D-6C65033D49A7}" dt="2021-02-04T10:17:13.801" v="155" actId="1076"/>
          <ac:picMkLst>
            <pc:docMk/>
            <pc:sldMk cId="3861951017" sldId="506"/>
            <ac:picMk id="4" creationId="{2CB7C870-4806-46D7-AA1E-8FC2096F2F74}"/>
          </ac:picMkLst>
        </pc:picChg>
        <pc:picChg chg="mod">
          <ac:chgData name="Sébastien WEYKMANS" userId="b521cd83-5c54-4ff9-8af4-f98e74ba75ff" providerId="ADAL" clId="{C20ABA49-3702-4985-808D-6C65033D49A7}" dt="2021-02-04T10:02:24.993" v="84" actId="1076"/>
          <ac:picMkLst>
            <pc:docMk/>
            <pc:sldMk cId="3861951017" sldId="506"/>
            <ac:picMk id="5" creationId="{70FB627E-0320-4C70-966D-25AAB62439F5}"/>
          </ac:picMkLst>
        </pc:picChg>
      </pc:sldChg>
      <pc:sldChg chg="modSp mod modShow">
        <pc:chgData name="Sébastien WEYKMANS" userId="b521cd83-5c54-4ff9-8af4-f98e74ba75ff" providerId="ADAL" clId="{C20ABA49-3702-4985-808D-6C65033D49A7}" dt="2021-04-21T06:37:40.838" v="8852" actId="729"/>
        <pc:sldMkLst>
          <pc:docMk/>
          <pc:sldMk cId="4163417400" sldId="508"/>
        </pc:sldMkLst>
        <pc:spChg chg="mod">
          <ac:chgData name="Sébastien WEYKMANS" userId="b521cd83-5c54-4ff9-8af4-f98e74ba75ff" providerId="ADAL" clId="{C20ABA49-3702-4985-808D-6C65033D49A7}" dt="2021-02-04T10:02:34.582" v="86" actId="1076"/>
          <ac:spMkLst>
            <pc:docMk/>
            <pc:sldMk cId="4163417400" sldId="508"/>
            <ac:spMk id="3" creationId="{4D940DA7-77F6-4EFF-9030-341875DA747C}"/>
          </ac:spMkLst>
        </pc:spChg>
        <pc:spChg chg="mod">
          <ac:chgData name="Sébastien WEYKMANS" userId="b521cd83-5c54-4ff9-8af4-f98e74ba75ff" providerId="ADAL" clId="{C20ABA49-3702-4985-808D-6C65033D49A7}" dt="2021-02-04T10:17:22.681" v="157" actId="255"/>
          <ac:spMkLst>
            <pc:docMk/>
            <pc:sldMk cId="4163417400" sldId="508"/>
            <ac:spMk id="5" creationId="{55BE7D1B-6C3C-4228-9699-EB4E90A52242}"/>
          </ac:spMkLst>
        </pc:spChg>
        <pc:picChg chg="mod">
          <ac:chgData name="Sébastien WEYKMANS" userId="b521cd83-5c54-4ff9-8af4-f98e74ba75ff" providerId="ADAL" clId="{C20ABA49-3702-4985-808D-6C65033D49A7}" dt="2021-02-04T10:02:30.078" v="85" actId="1076"/>
          <ac:picMkLst>
            <pc:docMk/>
            <pc:sldMk cId="4163417400" sldId="508"/>
            <ac:picMk id="8" creationId="{D79C510B-1878-4578-83BF-7EEBD9192270}"/>
          </ac:picMkLst>
        </pc:picChg>
      </pc:sldChg>
      <pc:sldChg chg="addSp delSp modSp mod modShow">
        <pc:chgData name="Sébastien WEYKMANS" userId="b521cd83-5c54-4ff9-8af4-f98e74ba75ff" providerId="ADAL" clId="{C20ABA49-3702-4985-808D-6C65033D49A7}" dt="2021-06-18T13:28:52.160" v="9226"/>
        <pc:sldMkLst>
          <pc:docMk/>
          <pc:sldMk cId="1201887379" sldId="513"/>
        </pc:sldMkLst>
        <pc:graphicFrameChg chg="add del mod">
          <ac:chgData name="Sébastien WEYKMANS" userId="b521cd83-5c54-4ff9-8af4-f98e74ba75ff" providerId="ADAL" clId="{C20ABA49-3702-4985-808D-6C65033D49A7}" dt="2021-04-21T06:21:22.111" v="7576" actId="478"/>
          <ac:graphicFrameMkLst>
            <pc:docMk/>
            <pc:sldMk cId="1201887379" sldId="513"/>
            <ac:graphicFrameMk id="3" creationId="{5247A731-D597-468D-8808-92F5A26B704A}"/>
          </ac:graphicFrameMkLst>
        </pc:graphicFrameChg>
        <pc:graphicFrameChg chg="add del mod">
          <ac:chgData name="Sébastien WEYKMANS" userId="b521cd83-5c54-4ff9-8af4-f98e74ba75ff" providerId="ADAL" clId="{C20ABA49-3702-4985-808D-6C65033D49A7}" dt="2021-06-18T13:28:51.358" v="9224" actId="478"/>
          <ac:graphicFrameMkLst>
            <pc:docMk/>
            <pc:sldMk cId="1201887379" sldId="513"/>
            <ac:graphicFrameMk id="4" creationId="{5247A731-D597-468D-8808-92F5A26B704A}"/>
          </ac:graphicFrameMkLst>
        </pc:graphicFrameChg>
        <pc:graphicFrameChg chg="add mod">
          <ac:chgData name="Sébastien WEYKMANS" userId="b521cd83-5c54-4ff9-8af4-f98e74ba75ff" providerId="ADAL" clId="{C20ABA49-3702-4985-808D-6C65033D49A7}" dt="2021-06-18T13:28:52.160" v="9226"/>
          <ac:graphicFrameMkLst>
            <pc:docMk/>
            <pc:sldMk cId="1201887379" sldId="513"/>
            <ac:graphicFrameMk id="5" creationId="{5247A731-D597-468D-8808-92F5A26B704A}"/>
          </ac:graphicFrameMkLst>
        </pc:graphicFrameChg>
      </pc:sldChg>
      <pc:sldChg chg="addSp delSp modSp mod setBg modShow">
        <pc:chgData name="Sébastien WEYKMANS" userId="b521cd83-5c54-4ff9-8af4-f98e74ba75ff" providerId="ADAL" clId="{C20ABA49-3702-4985-808D-6C65033D49A7}" dt="2021-05-12T06:18:02.591" v="9056" actId="729"/>
        <pc:sldMkLst>
          <pc:docMk/>
          <pc:sldMk cId="2847660352" sldId="515"/>
        </pc:sldMkLst>
        <pc:spChg chg="add del">
          <ac:chgData name="Sébastien WEYKMANS" userId="b521cd83-5c54-4ff9-8af4-f98e74ba75ff" providerId="ADAL" clId="{C20ABA49-3702-4985-808D-6C65033D49A7}" dt="2021-04-02T11:46:10.979" v="7244" actId="26606"/>
          <ac:spMkLst>
            <pc:docMk/>
            <pc:sldMk cId="2847660352" sldId="515"/>
            <ac:spMk id="8" creationId="{46F162CF-573F-4639-AF5E-5FED4D67E523}"/>
          </ac:spMkLst>
        </pc:spChg>
        <pc:spChg chg="add del">
          <ac:chgData name="Sébastien WEYKMANS" userId="b521cd83-5c54-4ff9-8af4-f98e74ba75ff" providerId="ADAL" clId="{C20ABA49-3702-4985-808D-6C65033D49A7}" dt="2021-04-02T11:46:10.979" v="7244" actId="26606"/>
          <ac:spMkLst>
            <pc:docMk/>
            <pc:sldMk cId="2847660352" sldId="515"/>
            <ac:spMk id="12" creationId="{13D5C902-E4C0-4AFC-9EFC-3D1605AC5BA8}"/>
          </ac:spMkLst>
        </pc:spChg>
        <pc:graphicFrameChg chg="add del mod">
          <ac:chgData name="Sébastien WEYKMANS" userId="b521cd83-5c54-4ff9-8af4-f98e74ba75ff" providerId="ADAL" clId="{C20ABA49-3702-4985-808D-6C65033D49A7}" dt="2021-04-21T06:20:40.350" v="7573" actId="478"/>
          <ac:graphicFrameMkLst>
            <pc:docMk/>
            <pc:sldMk cId="2847660352" sldId="515"/>
            <ac:graphicFrameMk id="3" creationId="{F1E5629F-B73D-4A9C-AFFB-65C970946FE7}"/>
          </ac:graphicFrameMkLst>
        </pc:graphicFrameChg>
        <pc:graphicFrameChg chg="add mod">
          <ac:chgData name="Sébastien WEYKMANS" userId="b521cd83-5c54-4ff9-8af4-f98e74ba75ff" providerId="ADAL" clId="{C20ABA49-3702-4985-808D-6C65033D49A7}" dt="2021-04-21T06:21:16.104" v="7575"/>
          <ac:graphicFrameMkLst>
            <pc:docMk/>
            <pc:sldMk cId="2847660352" sldId="515"/>
            <ac:graphicFrameMk id="4" creationId="{F1E5629F-B73D-4A9C-AFFB-65C970946FE7}"/>
          </ac:graphicFrameMkLst>
        </pc:graphicFrameChg>
        <pc:graphicFrameChg chg="del">
          <ac:chgData name="Sébastien WEYKMANS" userId="b521cd83-5c54-4ff9-8af4-f98e74ba75ff" providerId="ADAL" clId="{C20ABA49-3702-4985-808D-6C65033D49A7}" dt="2021-04-02T11:46:03.794" v="7239" actId="478"/>
          <ac:graphicFrameMkLst>
            <pc:docMk/>
            <pc:sldMk cId="2847660352" sldId="515"/>
            <ac:graphicFrameMk id="6" creationId="{F1E5629F-B73D-4A9C-AFFB-65C970946FE7}"/>
          </ac:graphicFrameMkLst>
        </pc:graphicFrameChg>
        <pc:picChg chg="add del">
          <ac:chgData name="Sébastien WEYKMANS" userId="b521cd83-5c54-4ff9-8af4-f98e74ba75ff" providerId="ADAL" clId="{C20ABA49-3702-4985-808D-6C65033D49A7}" dt="2021-04-02T11:46:10.979" v="7244" actId="26606"/>
          <ac:picMkLst>
            <pc:docMk/>
            <pc:sldMk cId="2847660352" sldId="515"/>
            <ac:picMk id="10" creationId="{5DE918B2-3C9B-4C0E-9303-1C05C39F1EC2}"/>
          </ac:picMkLst>
        </pc:picChg>
      </pc:sldChg>
      <pc:sldChg chg="modSp mod modShow">
        <pc:chgData name="Sébastien WEYKMANS" userId="b521cd83-5c54-4ff9-8af4-f98e74ba75ff" providerId="ADAL" clId="{C20ABA49-3702-4985-808D-6C65033D49A7}" dt="2021-04-21T06:20:04.979" v="7567" actId="729"/>
        <pc:sldMkLst>
          <pc:docMk/>
          <pc:sldMk cId="1475361912" sldId="517"/>
        </pc:sldMkLst>
        <pc:spChg chg="mod">
          <ac:chgData name="Sébastien WEYKMANS" userId="b521cd83-5c54-4ff9-8af4-f98e74ba75ff" providerId="ADAL" clId="{C20ABA49-3702-4985-808D-6C65033D49A7}" dt="2021-03-09T19:36:25.623" v="4714" actId="20577"/>
          <ac:spMkLst>
            <pc:docMk/>
            <pc:sldMk cId="1475361912" sldId="517"/>
            <ac:spMk id="4" creationId="{4C255978-00F1-4EEE-BB75-C9BFBE47ED82}"/>
          </ac:spMkLst>
        </pc:spChg>
        <pc:spChg chg="mod">
          <ac:chgData name="Sébastien WEYKMANS" userId="b521cd83-5c54-4ff9-8af4-f98e74ba75ff" providerId="ADAL" clId="{C20ABA49-3702-4985-808D-6C65033D49A7}" dt="2021-03-09T19:33:22.792" v="4576" actId="114"/>
          <ac:spMkLst>
            <pc:docMk/>
            <pc:sldMk cId="1475361912" sldId="517"/>
            <ac:spMk id="10" creationId="{2F435040-45E5-4203-828A-C0FCBA21C659}"/>
          </ac:spMkLst>
        </pc:spChg>
        <pc:spChg chg="mod">
          <ac:chgData name="Sébastien WEYKMANS" userId="b521cd83-5c54-4ff9-8af4-f98e74ba75ff" providerId="ADAL" clId="{C20ABA49-3702-4985-808D-6C65033D49A7}" dt="2021-02-04T10:11:47.206" v="124" actId="14100"/>
          <ac:spMkLst>
            <pc:docMk/>
            <pc:sldMk cId="1475361912" sldId="517"/>
            <ac:spMk id="35" creationId="{E3103F46-BF65-4D42-A6B7-CC60741A7FBD}"/>
          </ac:spMkLst>
        </pc:spChg>
        <pc:spChg chg="mod">
          <ac:chgData name="Sébastien WEYKMANS" userId="b521cd83-5c54-4ff9-8af4-f98e74ba75ff" providerId="ADAL" clId="{C20ABA49-3702-4985-808D-6C65033D49A7}" dt="2021-02-04T10:21:05.295" v="181" actId="120"/>
          <ac:spMkLst>
            <pc:docMk/>
            <pc:sldMk cId="1475361912" sldId="517"/>
            <ac:spMk id="59" creationId="{2335EDA6-9486-4EE3-AA35-B2C35542896B}"/>
          </ac:spMkLst>
        </pc:spChg>
      </pc:sldChg>
      <pc:sldChg chg="addSp delSp modSp mod modShow">
        <pc:chgData name="Sébastien WEYKMANS" userId="b521cd83-5c54-4ff9-8af4-f98e74ba75ff" providerId="ADAL" clId="{C20ABA49-3702-4985-808D-6C65033D49A7}" dt="2021-04-02T14:01:38.647" v="7268" actId="729"/>
        <pc:sldMkLst>
          <pc:docMk/>
          <pc:sldMk cId="3734822835" sldId="520"/>
        </pc:sldMkLst>
        <pc:spChg chg="mod">
          <ac:chgData name="Sébastien WEYKMANS" userId="b521cd83-5c54-4ff9-8af4-f98e74ba75ff" providerId="ADAL" clId="{C20ABA49-3702-4985-808D-6C65033D49A7}" dt="2021-03-09T19:35:22.192" v="4662" actId="20577"/>
          <ac:spMkLst>
            <pc:docMk/>
            <pc:sldMk cId="3734822835" sldId="520"/>
            <ac:spMk id="2" creationId="{041B526F-597D-4CDB-93D4-74D8ED5A0088}"/>
          </ac:spMkLst>
        </pc:spChg>
        <pc:spChg chg="mod">
          <ac:chgData name="Sébastien WEYKMANS" userId="b521cd83-5c54-4ff9-8af4-f98e74ba75ff" providerId="ADAL" clId="{C20ABA49-3702-4985-808D-6C65033D49A7}" dt="2021-03-09T19:33:57.257" v="4622" actId="114"/>
          <ac:spMkLst>
            <pc:docMk/>
            <pc:sldMk cId="3734822835" sldId="520"/>
            <ac:spMk id="3" creationId="{50E25C28-8BAA-46E0-9013-E75C4E1EFCC3}"/>
          </ac:spMkLst>
        </pc:spChg>
        <pc:spChg chg="add mod">
          <ac:chgData name="Sébastien WEYKMANS" userId="b521cd83-5c54-4ff9-8af4-f98e74ba75ff" providerId="ADAL" clId="{C20ABA49-3702-4985-808D-6C65033D49A7}" dt="2021-02-04T10:12:02.229" v="128"/>
          <ac:spMkLst>
            <pc:docMk/>
            <pc:sldMk cId="3734822835" sldId="520"/>
            <ac:spMk id="17" creationId="{6BCCECE2-D4CC-4B2B-96FE-F4D92471CBC5}"/>
          </ac:spMkLst>
        </pc:spChg>
        <pc:spChg chg="del">
          <ac:chgData name="Sébastien WEYKMANS" userId="b521cd83-5c54-4ff9-8af4-f98e74ba75ff" providerId="ADAL" clId="{C20ABA49-3702-4985-808D-6C65033D49A7}" dt="2021-02-04T10:11:53.840" v="125" actId="478"/>
          <ac:spMkLst>
            <pc:docMk/>
            <pc:sldMk cId="3734822835" sldId="520"/>
            <ac:spMk id="19" creationId="{B92F230E-FE76-425F-B39C-F730B1CE572C}"/>
          </ac:spMkLst>
        </pc:spChg>
      </pc:sldChg>
      <pc:sldChg chg="addSp delSp modSp mod modShow">
        <pc:chgData name="Sébastien WEYKMANS" userId="b521cd83-5c54-4ff9-8af4-f98e74ba75ff" providerId="ADAL" clId="{C20ABA49-3702-4985-808D-6C65033D49A7}" dt="2021-04-02T14:03:56.976" v="7270" actId="729"/>
        <pc:sldMkLst>
          <pc:docMk/>
          <pc:sldMk cId="4199629875" sldId="521"/>
        </pc:sldMkLst>
        <pc:spChg chg="mod">
          <ac:chgData name="Sébastien WEYKMANS" userId="b521cd83-5c54-4ff9-8af4-f98e74ba75ff" providerId="ADAL" clId="{C20ABA49-3702-4985-808D-6C65033D49A7}" dt="2021-03-09T19:41:51.060" v="4984" actId="20577"/>
          <ac:spMkLst>
            <pc:docMk/>
            <pc:sldMk cId="4199629875" sldId="521"/>
            <ac:spMk id="2" creationId="{B0665988-7B23-454C-BED9-3C30E94E314D}"/>
          </ac:spMkLst>
        </pc:spChg>
        <pc:spChg chg="add mod">
          <ac:chgData name="Sébastien WEYKMANS" userId="b521cd83-5c54-4ff9-8af4-f98e74ba75ff" providerId="ADAL" clId="{C20ABA49-3702-4985-808D-6C65033D49A7}" dt="2021-02-04T10:12:06.272" v="130"/>
          <ac:spMkLst>
            <pc:docMk/>
            <pc:sldMk cId="4199629875" sldId="521"/>
            <ac:spMk id="18" creationId="{01D7CA48-8DD1-4656-AD97-745BA00C923F}"/>
          </ac:spMkLst>
        </pc:spChg>
        <pc:spChg chg="del">
          <ac:chgData name="Sébastien WEYKMANS" userId="b521cd83-5c54-4ff9-8af4-f98e74ba75ff" providerId="ADAL" clId="{C20ABA49-3702-4985-808D-6C65033D49A7}" dt="2021-02-04T10:11:58.369" v="127" actId="478"/>
          <ac:spMkLst>
            <pc:docMk/>
            <pc:sldMk cId="4199629875" sldId="521"/>
            <ac:spMk id="20" creationId="{BF047E27-B991-4F19-8147-65451CFBB275}"/>
          </ac:spMkLst>
        </pc:spChg>
        <pc:spChg chg="mod">
          <ac:chgData name="Sébastien WEYKMANS" userId="b521cd83-5c54-4ff9-8af4-f98e74ba75ff" providerId="ADAL" clId="{C20ABA49-3702-4985-808D-6C65033D49A7}" dt="2021-02-04T10:12:36.957" v="134" actId="120"/>
          <ac:spMkLst>
            <pc:docMk/>
            <pc:sldMk cId="4199629875" sldId="521"/>
            <ac:spMk id="44" creationId="{82005159-E1FB-4A80-BDBF-9C6CB21D7F47}"/>
          </ac:spMkLst>
        </pc:spChg>
      </pc:sldChg>
      <pc:sldChg chg="modSp mod">
        <pc:chgData name="Sébastien WEYKMANS" userId="b521cd83-5c54-4ff9-8af4-f98e74ba75ff" providerId="ADAL" clId="{C20ABA49-3702-4985-808D-6C65033D49A7}" dt="2021-02-04T10:19:07.610" v="179" actId="1076"/>
        <pc:sldMkLst>
          <pc:docMk/>
          <pc:sldMk cId="2043491339" sldId="522"/>
        </pc:sldMkLst>
        <pc:spChg chg="mod">
          <ac:chgData name="Sébastien WEYKMANS" userId="b521cd83-5c54-4ff9-8af4-f98e74ba75ff" providerId="ADAL" clId="{C20ABA49-3702-4985-808D-6C65033D49A7}" dt="2021-02-04T10:19:07.610" v="179" actId="1076"/>
          <ac:spMkLst>
            <pc:docMk/>
            <pc:sldMk cId="2043491339" sldId="522"/>
            <ac:spMk id="3" creationId="{E3FF2D59-84C4-43D9-BF7D-4AE2420B3672}"/>
          </ac:spMkLst>
        </pc:spChg>
      </pc:sldChg>
      <pc:sldChg chg="modSp mod modShow">
        <pc:chgData name="Sébastien WEYKMANS" userId="b521cd83-5c54-4ff9-8af4-f98e74ba75ff" providerId="ADAL" clId="{C20ABA49-3702-4985-808D-6C65033D49A7}" dt="2021-04-21T06:20:07.421" v="7568" actId="729"/>
        <pc:sldMkLst>
          <pc:docMk/>
          <pc:sldMk cId="2563900569" sldId="523"/>
        </pc:sldMkLst>
        <pc:spChg chg="mod">
          <ac:chgData name="Sébastien WEYKMANS" userId="b521cd83-5c54-4ff9-8af4-f98e74ba75ff" providerId="ADAL" clId="{C20ABA49-3702-4985-808D-6C65033D49A7}" dt="2021-03-09T19:37:46.302" v="4813" actId="20577"/>
          <ac:spMkLst>
            <pc:docMk/>
            <pc:sldMk cId="2563900569" sldId="523"/>
            <ac:spMk id="2" creationId="{5A24D6D9-09D5-40E7-8990-122877925C07}"/>
          </ac:spMkLst>
        </pc:spChg>
        <pc:spChg chg="mod">
          <ac:chgData name="Sébastien WEYKMANS" userId="b521cd83-5c54-4ff9-8af4-f98e74ba75ff" providerId="ADAL" clId="{C20ABA49-3702-4985-808D-6C65033D49A7}" dt="2021-02-04T10:12:52.175" v="138" actId="14100"/>
          <ac:spMkLst>
            <pc:docMk/>
            <pc:sldMk cId="2563900569" sldId="523"/>
            <ac:spMk id="9" creationId="{CB183D6A-DC67-4755-838B-1FA5FA0DFDAA}"/>
          </ac:spMkLst>
        </pc:spChg>
      </pc:sldChg>
      <pc:sldChg chg="modSp mod">
        <pc:chgData name="Sébastien WEYKMANS" userId="b521cd83-5c54-4ff9-8af4-f98e74ba75ff" providerId="ADAL" clId="{C20ABA49-3702-4985-808D-6C65033D49A7}" dt="2021-02-04T10:21:41.781" v="203" actId="20577"/>
        <pc:sldMkLst>
          <pc:docMk/>
          <pc:sldMk cId="2313963311" sldId="524"/>
        </pc:sldMkLst>
        <pc:spChg chg="mod">
          <ac:chgData name="Sébastien WEYKMANS" userId="b521cd83-5c54-4ff9-8af4-f98e74ba75ff" providerId="ADAL" clId="{C20ABA49-3702-4985-808D-6C65033D49A7}" dt="2021-02-04T10:21:36.369" v="190" actId="20577"/>
          <ac:spMkLst>
            <pc:docMk/>
            <pc:sldMk cId="2313963311" sldId="524"/>
            <ac:spMk id="5" creationId="{1BFB0F9A-ABC4-4C0F-B22B-E4800969A06D}"/>
          </ac:spMkLst>
        </pc:spChg>
        <pc:spChg chg="mod">
          <ac:chgData name="Sébastien WEYKMANS" userId="b521cd83-5c54-4ff9-8af4-f98e74ba75ff" providerId="ADAL" clId="{C20ABA49-3702-4985-808D-6C65033D49A7}" dt="2021-02-04T10:21:41.781" v="203" actId="20577"/>
          <ac:spMkLst>
            <pc:docMk/>
            <pc:sldMk cId="2313963311" sldId="524"/>
            <ac:spMk id="9" creationId="{707E75F2-2C89-4AA6-9950-5B7A506003DF}"/>
          </ac:spMkLst>
        </pc:spChg>
      </pc:sldChg>
      <pc:sldChg chg="addSp delSp modSp mod modShow">
        <pc:chgData name="Sébastien WEYKMANS" userId="b521cd83-5c54-4ff9-8af4-f98e74ba75ff" providerId="ADAL" clId="{C20ABA49-3702-4985-808D-6C65033D49A7}" dt="2021-04-02T14:02:02.846" v="7269" actId="729"/>
        <pc:sldMkLst>
          <pc:docMk/>
          <pc:sldMk cId="2882235645" sldId="525"/>
        </pc:sldMkLst>
        <pc:spChg chg="mod">
          <ac:chgData name="Sébastien WEYKMANS" userId="b521cd83-5c54-4ff9-8af4-f98e74ba75ff" providerId="ADAL" clId="{C20ABA49-3702-4985-808D-6C65033D49A7}" dt="2021-03-09T19:35:33.422" v="4666" actId="20577"/>
          <ac:spMkLst>
            <pc:docMk/>
            <pc:sldMk cId="2882235645" sldId="525"/>
            <ac:spMk id="2" creationId="{EA868025-2155-477E-8C77-872D3BE5BF50}"/>
          </ac:spMkLst>
        </pc:spChg>
        <pc:spChg chg="del">
          <ac:chgData name="Sébastien WEYKMANS" userId="b521cd83-5c54-4ff9-8af4-f98e74ba75ff" providerId="ADAL" clId="{C20ABA49-3702-4985-808D-6C65033D49A7}" dt="2021-02-04T10:11:56.350" v="126" actId="478"/>
          <ac:spMkLst>
            <pc:docMk/>
            <pc:sldMk cId="2882235645" sldId="525"/>
            <ac:spMk id="16" creationId="{3CA16511-7329-4256-9603-D4925F3239EA}"/>
          </ac:spMkLst>
        </pc:spChg>
        <pc:spChg chg="mod">
          <ac:chgData name="Sébastien WEYKMANS" userId="b521cd83-5c54-4ff9-8af4-f98e74ba75ff" providerId="ADAL" clId="{C20ABA49-3702-4985-808D-6C65033D49A7}" dt="2021-02-04T10:12:29.424" v="132" actId="255"/>
          <ac:spMkLst>
            <pc:docMk/>
            <pc:sldMk cId="2882235645" sldId="525"/>
            <ac:spMk id="17" creationId="{1F95094E-1152-47A5-82EB-1D3B232B5BCB}"/>
          </ac:spMkLst>
        </pc:spChg>
        <pc:spChg chg="add mod">
          <ac:chgData name="Sébastien WEYKMANS" userId="b521cd83-5c54-4ff9-8af4-f98e74ba75ff" providerId="ADAL" clId="{C20ABA49-3702-4985-808D-6C65033D49A7}" dt="2021-02-04T10:12:04.704" v="129"/>
          <ac:spMkLst>
            <pc:docMk/>
            <pc:sldMk cId="2882235645" sldId="525"/>
            <ac:spMk id="18" creationId="{00843158-9511-49EE-B210-D98481B5D6EB}"/>
          </ac:spMkLst>
        </pc:spChg>
      </pc:sldChg>
      <pc:sldChg chg="modSp mod modShow">
        <pc:chgData name="Sébastien WEYKMANS" userId="b521cd83-5c54-4ff9-8af4-f98e74ba75ff" providerId="ADAL" clId="{C20ABA49-3702-4985-808D-6C65033D49A7}" dt="2021-04-21T06:20:09.571" v="7569" actId="729"/>
        <pc:sldMkLst>
          <pc:docMk/>
          <pc:sldMk cId="3109153041" sldId="526"/>
        </pc:sldMkLst>
        <pc:spChg chg="mod">
          <ac:chgData name="Sébastien WEYKMANS" userId="b521cd83-5c54-4ff9-8af4-f98e74ba75ff" providerId="ADAL" clId="{C20ABA49-3702-4985-808D-6C65033D49A7}" dt="2021-03-09T19:39:49.552" v="4922" actId="114"/>
          <ac:spMkLst>
            <pc:docMk/>
            <pc:sldMk cId="3109153041" sldId="526"/>
            <ac:spMk id="2" creationId="{5A24D6D9-09D5-40E7-8990-122877925C07}"/>
          </ac:spMkLst>
        </pc:spChg>
        <pc:spChg chg="mod">
          <ac:chgData name="Sébastien WEYKMANS" userId="b521cd83-5c54-4ff9-8af4-f98e74ba75ff" providerId="ADAL" clId="{C20ABA49-3702-4985-808D-6C65033D49A7}" dt="2021-02-04T10:13:03.821" v="140" actId="120"/>
          <ac:spMkLst>
            <pc:docMk/>
            <pc:sldMk cId="3109153041" sldId="526"/>
            <ac:spMk id="22" creationId="{0ED68538-B538-4E40-999A-E75BFD218252}"/>
          </ac:spMkLst>
        </pc:spChg>
      </pc:sldChg>
      <pc:sldChg chg="del">
        <pc:chgData name="Sébastien WEYKMANS" userId="b521cd83-5c54-4ff9-8af4-f98e74ba75ff" providerId="ADAL" clId="{C20ABA49-3702-4985-808D-6C65033D49A7}" dt="2021-02-04T10:15:19.017" v="144" actId="47"/>
        <pc:sldMkLst>
          <pc:docMk/>
          <pc:sldMk cId="3050931317" sldId="532"/>
        </pc:sldMkLst>
      </pc:sldChg>
      <pc:sldChg chg="del">
        <pc:chgData name="Sébastien WEYKMANS" userId="b521cd83-5c54-4ff9-8af4-f98e74ba75ff" providerId="ADAL" clId="{C20ABA49-3702-4985-808D-6C65033D49A7}" dt="2021-02-04T10:15:50.548" v="145" actId="47"/>
        <pc:sldMkLst>
          <pc:docMk/>
          <pc:sldMk cId="2722151204" sldId="533"/>
        </pc:sldMkLst>
      </pc:sldChg>
      <pc:sldChg chg="addSp delSp modSp mod modShow">
        <pc:chgData name="Sébastien WEYKMANS" userId="b521cd83-5c54-4ff9-8af4-f98e74ba75ff" providerId="ADAL" clId="{C20ABA49-3702-4985-808D-6C65033D49A7}" dt="2021-04-21T06:37:29.448" v="8850" actId="729"/>
        <pc:sldMkLst>
          <pc:docMk/>
          <pc:sldMk cId="4211152029" sldId="534"/>
        </pc:sldMkLst>
        <pc:picChg chg="add del mod">
          <ac:chgData name="Sébastien WEYKMANS" userId="b521cd83-5c54-4ff9-8af4-f98e74ba75ff" providerId="ADAL" clId="{C20ABA49-3702-4985-808D-6C65033D49A7}" dt="2021-03-30T10:24:43.341" v="6963" actId="22"/>
          <ac:picMkLst>
            <pc:docMk/>
            <pc:sldMk cId="4211152029" sldId="534"/>
            <ac:picMk id="3" creationId="{289B143E-7923-478B-B5E4-D6C72A32C0FB}"/>
          </ac:picMkLst>
        </pc:picChg>
        <pc:picChg chg="mod">
          <ac:chgData name="Sébastien WEYKMANS" userId="b521cd83-5c54-4ff9-8af4-f98e74ba75ff" providerId="ADAL" clId="{C20ABA49-3702-4985-808D-6C65033D49A7}" dt="2021-03-30T10:24:44.557" v="6964" actId="1076"/>
          <ac:picMkLst>
            <pc:docMk/>
            <pc:sldMk cId="4211152029" sldId="534"/>
            <ac:picMk id="5" creationId="{1D0E9706-B095-4CAF-BB77-FF6080BCFD2E}"/>
          </ac:picMkLst>
        </pc:picChg>
        <pc:picChg chg="add mod">
          <ac:chgData name="Sébastien WEYKMANS" userId="b521cd83-5c54-4ff9-8af4-f98e74ba75ff" providerId="ADAL" clId="{C20ABA49-3702-4985-808D-6C65033D49A7}" dt="2021-03-30T10:26:53.904" v="6976" actId="1076"/>
          <ac:picMkLst>
            <pc:docMk/>
            <pc:sldMk cId="4211152029" sldId="534"/>
            <ac:picMk id="6" creationId="{1F61815F-B6E7-433A-A6C3-85F0305E9138}"/>
          </ac:picMkLst>
        </pc:picChg>
        <pc:picChg chg="add mod">
          <ac:chgData name="Sébastien WEYKMANS" userId="b521cd83-5c54-4ff9-8af4-f98e74ba75ff" providerId="ADAL" clId="{C20ABA49-3702-4985-808D-6C65033D49A7}" dt="2021-03-30T10:30:46.706" v="7008" actId="1076"/>
          <ac:picMkLst>
            <pc:docMk/>
            <pc:sldMk cId="4211152029" sldId="534"/>
            <ac:picMk id="14" creationId="{1F54A674-AB5B-44A2-A15C-FF3FDE520102}"/>
          </ac:picMkLst>
        </pc:picChg>
        <pc:picChg chg="add mod">
          <ac:chgData name="Sébastien WEYKMANS" userId="b521cd83-5c54-4ff9-8af4-f98e74ba75ff" providerId="ADAL" clId="{C20ABA49-3702-4985-808D-6C65033D49A7}" dt="2021-03-30T10:29:08.931" v="6993" actId="1076"/>
          <ac:picMkLst>
            <pc:docMk/>
            <pc:sldMk cId="4211152029" sldId="534"/>
            <ac:picMk id="1026" creationId="{95104BE8-A0B6-4682-B737-8F5E4598CD7D}"/>
          </ac:picMkLst>
        </pc:picChg>
        <pc:picChg chg="add mod">
          <ac:chgData name="Sébastien WEYKMANS" userId="b521cd83-5c54-4ff9-8af4-f98e74ba75ff" providerId="ADAL" clId="{C20ABA49-3702-4985-808D-6C65033D49A7}" dt="2021-03-30T10:28:14.704" v="6985" actId="1076"/>
          <ac:picMkLst>
            <pc:docMk/>
            <pc:sldMk cId="4211152029" sldId="534"/>
            <ac:picMk id="1028" creationId="{2532042E-9D3C-4E55-AF6B-483E5566C705}"/>
          </ac:picMkLst>
        </pc:picChg>
        <pc:picChg chg="add del">
          <ac:chgData name="Sébastien WEYKMANS" userId="b521cd83-5c54-4ff9-8af4-f98e74ba75ff" providerId="ADAL" clId="{C20ABA49-3702-4985-808D-6C65033D49A7}" dt="2021-03-30T10:28:48.575" v="6988"/>
          <ac:picMkLst>
            <pc:docMk/>
            <pc:sldMk cId="4211152029" sldId="534"/>
            <ac:picMk id="1030" creationId="{118E0D95-5CE1-42BB-A6BD-F591C63FE9E1}"/>
          </ac:picMkLst>
        </pc:picChg>
        <pc:picChg chg="add del">
          <ac:chgData name="Sébastien WEYKMANS" userId="b521cd83-5c54-4ff9-8af4-f98e74ba75ff" providerId="ADAL" clId="{C20ABA49-3702-4985-808D-6C65033D49A7}" dt="2021-03-30T10:28:53.136" v="6990"/>
          <ac:picMkLst>
            <pc:docMk/>
            <pc:sldMk cId="4211152029" sldId="534"/>
            <ac:picMk id="1032" creationId="{EC9104BA-5070-4846-BB52-57B90263D3FF}"/>
          </ac:picMkLst>
        </pc:picChg>
        <pc:picChg chg="add mod">
          <ac:chgData name="Sébastien WEYKMANS" userId="b521cd83-5c54-4ff9-8af4-f98e74ba75ff" providerId="ADAL" clId="{C20ABA49-3702-4985-808D-6C65033D49A7}" dt="2021-03-30T10:29:04.107" v="6992" actId="1076"/>
          <ac:picMkLst>
            <pc:docMk/>
            <pc:sldMk cId="4211152029" sldId="534"/>
            <ac:picMk id="1034" creationId="{1A559502-85F4-464D-802F-5A396DFD3244}"/>
          </ac:picMkLst>
        </pc:picChg>
        <pc:picChg chg="add mod">
          <ac:chgData name="Sébastien WEYKMANS" userId="b521cd83-5c54-4ff9-8af4-f98e74ba75ff" providerId="ADAL" clId="{C20ABA49-3702-4985-808D-6C65033D49A7}" dt="2021-03-30T10:30:57.192" v="7011" actId="1076"/>
          <ac:picMkLst>
            <pc:docMk/>
            <pc:sldMk cId="4211152029" sldId="534"/>
            <ac:picMk id="1036" creationId="{028C8260-EF06-4146-A15F-72DC36EFBB1C}"/>
          </ac:picMkLst>
        </pc:picChg>
        <pc:picChg chg="add mod">
          <ac:chgData name="Sébastien WEYKMANS" userId="b521cd83-5c54-4ff9-8af4-f98e74ba75ff" providerId="ADAL" clId="{C20ABA49-3702-4985-808D-6C65033D49A7}" dt="2021-03-30T10:30:48.877" v="7009" actId="1076"/>
          <ac:picMkLst>
            <pc:docMk/>
            <pc:sldMk cId="4211152029" sldId="534"/>
            <ac:picMk id="1038" creationId="{B9151E49-F93C-4C74-853B-AE3D57C45B8E}"/>
          </ac:picMkLst>
        </pc:picChg>
      </pc:sldChg>
      <pc:sldChg chg="modSp mod modShow">
        <pc:chgData name="Sébastien WEYKMANS" userId="b521cd83-5c54-4ff9-8af4-f98e74ba75ff" providerId="ADAL" clId="{C20ABA49-3702-4985-808D-6C65033D49A7}" dt="2021-05-03T06:44:13.320" v="9049" actId="729"/>
        <pc:sldMkLst>
          <pc:docMk/>
          <pc:sldMk cId="786933702" sldId="535"/>
        </pc:sldMkLst>
        <pc:spChg chg="mod">
          <ac:chgData name="Sébastien WEYKMANS" userId="b521cd83-5c54-4ff9-8af4-f98e74ba75ff" providerId="ADAL" clId="{C20ABA49-3702-4985-808D-6C65033D49A7}" dt="2021-02-04T10:22:41.432" v="205" actId="255"/>
          <ac:spMkLst>
            <pc:docMk/>
            <pc:sldMk cId="786933702" sldId="535"/>
            <ac:spMk id="6" creationId="{8379E5EF-2EDF-4743-9ADE-CEFF7E5B398A}"/>
          </ac:spMkLst>
        </pc:spChg>
      </pc:sldChg>
      <pc:sldChg chg="addSp delSp modSp mod modShow">
        <pc:chgData name="Sébastien WEYKMANS" userId="b521cd83-5c54-4ff9-8af4-f98e74ba75ff" providerId="ADAL" clId="{C20ABA49-3702-4985-808D-6C65033D49A7}" dt="2021-06-17T10:26:41.621" v="9191"/>
        <pc:sldMkLst>
          <pc:docMk/>
          <pc:sldMk cId="2449241698" sldId="545"/>
        </pc:sldMkLst>
        <pc:spChg chg="mod">
          <ac:chgData name="Sébastien WEYKMANS" userId="b521cd83-5c54-4ff9-8af4-f98e74ba75ff" providerId="ADAL" clId="{C20ABA49-3702-4985-808D-6C65033D49A7}" dt="2021-06-17T10:26:41.621" v="9191"/>
          <ac:spMkLst>
            <pc:docMk/>
            <pc:sldMk cId="2449241698" sldId="545"/>
            <ac:spMk id="2" creationId="{1E8EF2EE-D505-4C14-A881-6FA7FDD4B362}"/>
          </ac:spMkLst>
        </pc:spChg>
        <pc:spChg chg="mod">
          <ac:chgData name="Sébastien WEYKMANS" userId="b521cd83-5c54-4ff9-8af4-f98e74ba75ff" providerId="ADAL" clId="{C20ABA49-3702-4985-808D-6C65033D49A7}" dt="2021-06-17T10:25:57.712" v="9190" actId="20577"/>
          <ac:spMkLst>
            <pc:docMk/>
            <pc:sldMk cId="2449241698" sldId="545"/>
            <ac:spMk id="7" creationId="{4C156F3C-D548-49B1-8977-7CB4B9DD5EFA}"/>
          </ac:spMkLst>
        </pc:spChg>
        <pc:picChg chg="add mod">
          <ac:chgData name="Sébastien WEYKMANS" userId="b521cd83-5c54-4ff9-8af4-f98e74ba75ff" providerId="ADAL" clId="{C20ABA49-3702-4985-808D-6C65033D49A7}" dt="2021-04-21T07:32:57.258" v="8979" actId="1076"/>
          <ac:picMkLst>
            <pc:docMk/>
            <pc:sldMk cId="2449241698" sldId="545"/>
            <ac:picMk id="4" creationId="{AC6D11B7-8712-487E-82D1-40EACF9EF702}"/>
          </ac:picMkLst>
        </pc:picChg>
        <pc:picChg chg="del mod">
          <ac:chgData name="Sébastien WEYKMANS" userId="b521cd83-5c54-4ff9-8af4-f98e74ba75ff" providerId="ADAL" clId="{C20ABA49-3702-4985-808D-6C65033D49A7}" dt="2021-04-21T07:32:16.420" v="8971" actId="478"/>
          <ac:picMkLst>
            <pc:docMk/>
            <pc:sldMk cId="2449241698" sldId="545"/>
            <ac:picMk id="9" creationId="{F92486E5-F7FB-4F71-832D-09EE65FAB20C}"/>
          </ac:picMkLst>
        </pc:picChg>
      </pc:sldChg>
      <pc:sldChg chg="modSp mod">
        <pc:chgData name="Sébastien WEYKMANS" userId="b521cd83-5c54-4ff9-8af4-f98e74ba75ff" providerId="ADAL" clId="{C20ABA49-3702-4985-808D-6C65033D49A7}" dt="2021-02-04T10:17:55.320" v="163" actId="403"/>
        <pc:sldMkLst>
          <pc:docMk/>
          <pc:sldMk cId="3782901241" sldId="551"/>
        </pc:sldMkLst>
        <pc:spChg chg="mod">
          <ac:chgData name="Sébastien WEYKMANS" userId="b521cd83-5c54-4ff9-8af4-f98e74ba75ff" providerId="ADAL" clId="{C20ABA49-3702-4985-808D-6C65033D49A7}" dt="2021-02-04T10:17:55.320" v="163" actId="403"/>
          <ac:spMkLst>
            <pc:docMk/>
            <pc:sldMk cId="3782901241" sldId="551"/>
            <ac:spMk id="7" creationId="{EB8B6C67-C707-42A3-80A1-F250BB474614}"/>
          </ac:spMkLst>
        </pc:spChg>
        <pc:picChg chg="mod">
          <ac:chgData name="Sébastien WEYKMANS" userId="b521cd83-5c54-4ff9-8af4-f98e74ba75ff" providerId="ADAL" clId="{C20ABA49-3702-4985-808D-6C65033D49A7}" dt="2021-02-04T10:17:38.293" v="158" actId="14100"/>
          <ac:picMkLst>
            <pc:docMk/>
            <pc:sldMk cId="3782901241" sldId="551"/>
            <ac:picMk id="6" creationId="{2772A8BF-AC80-42E1-8BFD-18E06C6F347F}"/>
          </ac:picMkLst>
        </pc:picChg>
      </pc:sldChg>
      <pc:sldChg chg="del">
        <pc:chgData name="Sébastien WEYKMANS" userId="b521cd83-5c54-4ff9-8af4-f98e74ba75ff" providerId="ADAL" clId="{C20ABA49-3702-4985-808D-6C65033D49A7}" dt="2021-02-04T10:16:00.379" v="146" actId="47"/>
        <pc:sldMkLst>
          <pc:docMk/>
          <pc:sldMk cId="425881648" sldId="553"/>
        </pc:sldMkLst>
      </pc:sldChg>
      <pc:sldChg chg="modSp mod modShow">
        <pc:chgData name="Sébastien WEYKMANS" userId="b521cd83-5c54-4ff9-8af4-f98e74ba75ff" providerId="ADAL" clId="{C20ABA49-3702-4985-808D-6C65033D49A7}" dt="2021-05-12T11:30:11.762" v="9094" actId="27636"/>
        <pc:sldMkLst>
          <pc:docMk/>
          <pc:sldMk cId="1730178517" sldId="556"/>
        </pc:sldMkLst>
        <pc:spChg chg="mod">
          <ac:chgData name="Sébastien WEYKMANS" userId="b521cd83-5c54-4ff9-8af4-f98e74ba75ff" providerId="ADAL" clId="{C20ABA49-3702-4985-808D-6C65033D49A7}" dt="2021-05-12T11:30:11.762" v="9094" actId="27636"/>
          <ac:spMkLst>
            <pc:docMk/>
            <pc:sldMk cId="1730178517" sldId="556"/>
            <ac:spMk id="2" creationId="{1E8EF2EE-D505-4C14-A881-6FA7FDD4B362}"/>
          </ac:spMkLst>
        </pc:spChg>
      </pc:sldChg>
      <pc:sldChg chg="delSp modSp del mod modShow">
        <pc:chgData name="Sébastien WEYKMANS" userId="b521cd83-5c54-4ff9-8af4-f98e74ba75ff" providerId="ADAL" clId="{C20ABA49-3702-4985-808D-6C65033D49A7}" dt="2021-04-27T13:50:39.593" v="9035" actId="47"/>
        <pc:sldMkLst>
          <pc:docMk/>
          <pc:sldMk cId="45717857" sldId="557"/>
        </pc:sldMkLst>
        <pc:spChg chg="mod">
          <ac:chgData name="Sébastien WEYKMANS" userId="b521cd83-5c54-4ff9-8af4-f98e74ba75ff" providerId="ADAL" clId="{C20ABA49-3702-4985-808D-6C65033D49A7}" dt="2021-02-04T10:16:24.831" v="148" actId="120"/>
          <ac:spMkLst>
            <pc:docMk/>
            <pc:sldMk cId="45717857" sldId="557"/>
            <ac:spMk id="11" creationId="{C2E3E6E9-D23B-47B7-9244-421EAC93173D}"/>
          </ac:spMkLst>
        </pc:spChg>
        <pc:spChg chg="del mod">
          <ac:chgData name="Sébastien WEYKMANS" userId="b521cd83-5c54-4ff9-8af4-f98e74ba75ff" providerId="ADAL" clId="{C20ABA49-3702-4985-808D-6C65033D49A7}" dt="2021-02-09T16:51:46.867" v="239" actId="478"/>
          <ac:spMkLst>
            <pc:docMk/>
            <pc:sldMk cId="45717857" sldId="557"/>
            <ac:spMk id="15" creationId="{70105731-F815-4A6E-8186-F0E23CED6FB5}"/>
          </ac:spMkLst>
        </pc:spChg>
        <pc:picChg chg="del">
          <ac:chgData name="Sébastien WEYKMANS" userId="b521cd83-5c54-4ff9-8af4-f98e74ba75ff" providerId="ADAL" clId="{C20ABA49-3702-4985-808D-6C65033D49A7}" dt="2021-02-09T16:51:45.346" v="238" actId="478"/>
          <ac:picMkLst>
            <pc:docMk/>
            <pc:sldMk cId="45717857" sldId="557"/>
            <ac:picMk id="2052" creationId="{416AF5DE-ABF0-49A6-B30B-F53E451C4B06}"/>
          </ac:picMkLst>
        </pc:picChg>
        <pc:picChg chg="mod">
          <ac:chgData name="Sébastien WEYKMANS" userId="b521cd83-5c54-4ff9-8af4-f98e74ba75ff" providerId="ADAL" clId="{C20ABA49-3702-4985-808D-6C65033D49A7}" dt="2021-02-09T16:57:24.604" v="249" actId="1076"/>
          <ac:picMkLst>
            <pc:docMk/>
            <pc:sldMk cId="45717857" sldId="557"/>
            <ac:picMk id="2054" creationId="{954FACD3-AC65-43E7-9BBC-F7F404DC087A}"/>
          </ac:picMkLst>
        </pc:picChg>
      </pc:sldChg>
      <pc:sldChg chg="addSp delSp modSp mod ord modShow">
        <pc:chgData name="Sébastien WEYKMANS" userId="b521cd83-5c54-4ff9-8af4-f98e74ba75ff" providerId="ADAL" clId="{C20ABA49-3702-4985-808D-6C65033D49A7}" dt="2021-05-12T11:29:56.056" v="9092" actId="729"/>
        <pc:sldMkLst>
          <pc:docMk/>
          <pc:sldMk cId="2543765047" sldId="558"/>
        </pc:sldMkLst>
        <pc:spChg chg="add del mod">
          <ac:chgData name="Sébastien WEYKMANS" userId="b521cd83-5c54-4ff9-8af4-f98e74ba75ff" providerId="ADAL" clId="{C20ABA49-3702-4985-808D-6C65033D49A7}" dt="2021-02-06T03:44:05.263" v="228" actId="478"/>
          <ac:spMkLst>
            <pc:docMk/>
            <pc:sldMk cId="2543765047" sldId="558"/>
            <ac:spMk id="4" creationId="{A919EFFC-66CD-4650-80F2-1196C92FE549}"/>
          </ac:spMkLst>
        </pc:spChg>
        <pc:picChg chg="del mod">
          <ac:chgData name="Sébastien WEYKMANS" userId="b521cd83-5c54-4ff9-8af4-f98e74ba75ff" providerId="ADAL" clId="{C20ABA49-3702-4985-808D-6C65033D49A7}" dt="2021-02-06T03:44:02.729" v="227" actId="478"/>
          <ac:picMkLst>
            <pc:docMk/>
            <pc:sldMk cId="2543765047" sldId="558"/>
            <ac:picMk id="6" creationId="{9A351F78-3A70-4A36-AF9D-C02D8F3766FF}"/>
          </ac:picMkLst>
        </pc:picChg>
        <pc:picChg chg="add mod">
          <ac:chgData name="Sébastien WEYKMANS" userId="b521cd83-5c54-4ff9-8af4-f98e74ba75ff" providerId="ADAL" clId="{C20ABA49-3702-4985-808D-6C65033D49A7}" dt="2021-02-06T03:44:37.589" v="236" actId="1076"/>
          <ac:picMkLst>
            <pc:docMk/>
            <pc:sldMk cId="2543765047" sldId="558"/>
            <ac:picMk id="7" creationId="{3F7B8BB3-C886-4FE2-94F3-9979DE5B6A0F}"/>
          </ac:picMkLst>
        </pc:picChg>
        <pc:picChg chg="add mod">
          <ac:chgData name="Sébastien WEYKMANS" userId="b521cd83-5c54-4ff9-8af4-f98e74ba75ff" providerId="ADAL" clId="{C20ABA49-3702-4985-808D-6C65033D49A7}" dt="2021-02-06T03:44:45.461" v="237" actId="1076"/>
          <ac:picMkLst>
            <pc:docMk/>
            <pc:sldMk cId="2543765047" sldId="558"/>
            <ac:picMk id="1026" creationId="{EF61A908-A34D-4486-BF03-C36182D0828D}"/>
          </ac:picMkLst>
        </pc:picChg>
      </pc:sldChg>
      <pc:sldChg chg="addSp modSp del mod ord">
        <pc:chgData name="Sébastien WEYKMANS" userId="b521cd83-5c54-4ff9-8af4-f98e74ba75ff" providerId="ADAL" clId="{C20ABA49-3702-4985-808D-6C65033D49A7}" dt="2021-06-24T15:39:21.511" v="9349" actId="47"/>
        <pc:sldMkLst>
          <pc:docMk/>
          <pc:sldMk cId="793114511" sldId="562"/>
        </pc:sldMkLst>
        <pc:spChg chg="mod">
          <ac:chgData name="Sébastien WEYKMANS" userId="b521cd83-5c54-4ff9-8af4-f98e74ba75ff" providerId="ADAL" clId="{C20ABA49-3702-4985-808D-6C65033D49A7}" dt="2021-02-04T10:02:42.588" v="87" actId="1076"/>
          <ac:spMkLst>
            <pc:docMk/>
            <pc:sldMk cId="793114511" sldId="562"/>
            <ac:spMk id="3" creationId="{1CF06E51-DBD7-40D8-9ED0-70E7FEB7BE0B}"/>
          </ac:spMkLst>
        </pc:spChg>
        <pc:picChg chg="add mod">
          <ac:chgData name="Sébastien WEYKMANS" userId="b521cd83-5c54-4ff9-8af4-f98e74ba75ff" providerId="ADAL" clId="{C20ABA49-3702-4985-808D-6C65033D49A7}" dt="2021-06-24T15:22:42.437" v="9348" actId="1076"/>
          <ac:picMkLst>
            <pc:docMk/>
            <pc:sldMk cId="793114511" sldId="562"/>
            <ac:picMk id="4" creationId="{BF896D0D-4F88-483F-A38A-36ECAF003023}"/>
          </ac:picMkLst>
        </pc:picChg>
        <pc:picChg chg="mod">
          <ac:chgData name="Sébastien WEYKMANS" userId="b521cd83-5c54-4ff9-8af4-f98e74ba75ff" providerId="ADAL" clId="{C20ABA49-3702-4985-808D-6C65033D49A7}" dt="2021-06-24T15:22:42.437" v="9348" actId="1076"/>
          <ac:picMkLst>
            <pc:docMk/>
            <pc:sldMk cId="793114511" sldId="562"/>
            <ac:picMk id="2054" creationId="{DC29EDDD-6606-442E-AC9E-854E5D7C937F}"/>
          </ac:picMkLst>
        </pc:picChg>
      </pc:sldChg>
      <pc:sldChg chg="modSp mod">
        <pc:chgData name="Sébastien WEYKMANS" userId="b521cd83-5c54-4ff9-8af4-f98e74ba75ff" providerId="ADAL" clId="{C20ABA49-3702-4985-808D-6C65033D49A7}" dt="2021-02-04T10:13:22.664" v="143" actId="255"/>
        <pc:sldMkLst>
          <pc:docMk/>
          <pc:sldMk cId="172194309" sldId="563"/>
        </pc:sldMkLst>
        <pc:spChg chg="mod">
          <ac:chgData name="Sébastien WEYKMANS" userId="b521cd83-5c54-4ff9-8af4-f98e74ba75ff" providerId="ADAL" clId="{C20ABA49-3702-4985-808D-6C65033D49A7}" dt="2021-02-04T10:13:22.664" v="143" actId="255"/>
          <ac:spMkLst>
            <pc:docMk/>
            <pc:sldMk cId="172194309" sldId="563"/>
            <ac:spMk id="6" creationId="{A7F50DCA-351E-4A4E-BBB3-BD1EE363C9A1}"/>
          </ac:spMkLst>
        </pc:spChg>
      </pc:sldChg>
      <pc:sldChg chg="modSp mod modShow">
        <pc:chgData name="Sébastien WEYKMANS" userId="b521cd83-5c54-4ff9-8af4-f98e74ba75ff" providerId="ADAL" clId="{C20ABA49-3702-4985-808D-6C65033D49A7}" dt="2021-04-30T13:09:16.192" v="9041" actId="20577"/>
        <pc:sldMkLst>
          <pc:docMk/>
          <pc:sldMk cId="2762092112" sldId="564"/>
        </pc:sldMkLst>
        <pc:spChg chg="mod">
          <ac:chgData name="Sébastien WEYKMANS" userId="b521cd83-5c54-4ff9-8af4-f98e74ba75ff" providerId="ADAL" clId="{C20ABA49-3702-4985-808D-6C65033D49A7}" dt="2021-03-11T14:45:43.126" v="5583" actId="20577"/>
          <ac:spMkLst>
            <pc:docMk/>
            <pc:sldMk cId="2762092112" sldId="564"/>
            <ac:spMk id="5" creationId="{E7A17E71-E004-44FB-B4F7-55766696CA30}"/>
          </ac:spMkLst>
        </pc:spChg>
        <pc:spChg chg="mod">
          <ac:chgData name="Sébastien WEYKMANS" userId="b521cd83-5c54-4ff9-8af4-f98e74ba75ff" providerId="ADAL" clId="{C20ABA49-3702-4985-808D-6C65033D49A7}" dt="2021-02-04T10:00:43.478" v="73" actId="1076"/>
          <ac:spMkLst>
            <pc:docMk/>
            <pc:sldMk cId="2762092112" sldId="564"/>
            <ac:spMk id="6" creationId="{7343C7B0-1C05-4291-97AD-0C50405E7E16}"/>
          </ac:spMkLst>
        </pc:spChg>
        <pc:spChg chg="mod">
          <ac:chgData name="Sébastien WEYKMANS" userId="b521cd83-5c54-4ff9-8af4-f98e74ba75ff" providerId="ADAL" clId="{C20ABA49-3702-4985-808D-6C65033D49A7}" dt="2021-03-07T17:28:06.766" v="4130" actId="20577"/>
          <ac:spMkLst>
            <pc:docMk/>
            <pc:sldMk cId="2762092112" sldId="564"/>
            <ac:spMk id="19" creationId="{E2117985-D3D5-4131-8736-8C49D1CB340F}"/>
          </ac:spMkLst>
        </pc:spChg>
        <pc:spChg chg="mod">
          <ac:chgData name="Sébastien WEYKMANS" userId="b521cd83-5c54-4ff9-8af4-f98e74ba75ff" providerId="ADAL" clId="{C20ABA49-3702-4985-808D-6C65033D49A7}" dt="2021-04-30T13:09:16.192" v="9041" actId="20577"/>
          <ac:spMkLst>
            <pc:docMk/>
            <pc:sldMk cId="2762092112" sldId="564"/>
            <ac:spMk id="20" creationId="{D9E1E509-0F4D-411C-8DD8-039C0F10D9FC}"/>
          </ac:spMkLst>
        </pc:spChg>
        <pc:spChg chg="mod">
          <ac:chgData name="Sébastien WEYKMANS" userId="b521cd83-5c54-4ff9-8af4-f98e74ba75ff" providerId="ADAL" clId="{C20ABA49-3702-4985-808D-6C65033D49A7}" dt="2021-03-09T19:29:11.872" v="4378" actId="20577"/>
          <ac:spMkLst>
            <pc:docMk/>
            <pc:sldMk cId="2762092112" sldId="564"/>
            <ac:spMk id="23" creationId="{364C1002-B0FB-4401-9990-464C0DE23BD6}"/>
          </ac:spMkLst>
        </pc:spChg>
        <pc:spChg chg="mod">
          <ac:chgData name="Sébastien WEYKMANS" userId="b521cd83-5c54-4ff9-8af4-f98e74ba75ff" providerId="ADAL" clId="{C20ABA49-3702-4985-808D-6C65033D49A7}" dt="2021-03-07T17:27:41.029" v="4112" actId="114"/>
          <ac:spMkLst>
            <pc:docMk/>
            <pc:sldMk cId="2762092112" sldId="564"/>
            <ac:spMk id="25" creationId="{C1C4167C-AA3D-4941-8392-751B19F3BC5A}"/>
          </ac:spMkLst>
        </pc:spChg>
        <pc:spChg chg="mod">
          <ac:chgData name="Sébastien WEYKMANS" userId="b521cd83-5c54-4ff9-8af4-f98e74ba75ff" providerId="ADAL" clId="{C20ABA49-3702-4985-808D-6C65033D49A7}" dt="2021-04-02T16:31:30.548" v="7556" actId="20577"/>
          <ac:spMkLst>
            <pc:docMk/>
            <pc:sldMk cId="2762092112" sldId="564"/>
            <ac:spMk id="28" creationId="{657FC126-B7C4-4CC1-AAF3-AD6F3B2F222D}"/>
          </ac:spMkLst>
        </pc:spChg>
        <pc:picChg chg="mod">
          <ac:chgData name="Sébastien WEYKMANS" userId="b521cd83-5c54-4ff9-8af4-f98e74ba75ff" providerId="ADAL" clId="{C20ABA49-3702-4985-808D-6C65033D49A7}" dt="2021-03-07T17:25:58.084" v="4095" actId="1076"/>
          <ac:picMkLst>
            <pc:docMk/>
            <pc:sldMk cId="2762092112" sldId="564"/>
            <ac:picMk id="1038" creationId="{7AB8DA12-1A5B-495B-ACC6-B0990FA117FA}"/>
          </ac:picMkLst>
        </pc:picChg>
        <pc:picChg chg="mod">
          <ac:chgData name="Sébastien WEYKMANS" userId="b521cd83-5c54-4ff9-8af4-f98e74ba75ff" providerId="ADAL" clId="{C20ABA49-3702-4985-808D-6C65033D49A7}" dt="2021-02-04T10:00:26.580" v="67" actId="1076"/>
          <ac:picMkLst>
            <pc:docMk/>
            <pc:sldMk cId="2762092112" sldId="564"/>
            <ac:picMk id="1040" creationId="{285BB333-D3F6-48D2-8C48-6FBFFF948A61}"/>
          </ac:picMkLst>
        </pc:picChg>
        <pc:picChg chg="mod">
          <ac:chgData name="Sébastien WEYKMANS" userId="b521cd83-5c54-4ff9-8af4-f98e74ba75ff" providerId="ADAL" clId="{C20ABA49-3702-4985-808D-6C65033D49A7}" dt="2021-02-04T10:00:12.481" v="62" actId="1076"/>
          <ac:picMkLst>
            <pc:docMk/>
            <pc:sldMk cId="2762092112" sldId="564"/>
            <ac:picMk id="1042" creationId="{F8F3B12D-4101-4DE4-B703-701C4C4DAF95}"/>
          </ac:picMkLst>
        </pc:picChg>
        <pc:picChg chg="mod">
          <ac:chgData name="Sébastien WEYKMANS" userId="b521cd83-5c54-4ff9-8af4-f98e74ba75ff" providerId="ADAL" clId="{C20ABA49-3702-4985-808D-6C65033D49A7}" dt="2021-02-04T10:00:14.842" v="63" actId="1076"/>
          <ac:picMkLst>
            <pc:docMk/>
            <pc:sldMk cId="2762092112" sldId="564"/>
            <ac:picMk id="1044" creationId="{5E7137FA-D7BB-4EE8-9AE9-BBE0E83C15CD}"/>
          </ac:picMkLst>
        </pc:picChg>
      </pc:sldChg>
      <pc:sldChg chg="addSp delSp modSp new mod modClrScheme modShow chgLayout">
        <pc:chgData name="Sébastien WEYKMANS" userId="b521cd83-5c54-4ff9-8af4-f98e74ba75ff" providerId="ADAL" clId="{C20ABA49-3702-4985-808D-6C65033D49A7}" dt="2021-04-21T07:59:28.392" v="9016" actId="20577"/>
        <pc:sldMkLst>
          <pc:docMk/>
          <pc:sldMk cId="377842273" sldId="566"/>
        </pc:sldMkLst>
        <pc:spChg chg="del mod ord">
          <ac:chgData name="Sébastien WEYKMANS" userId="b521cd83-5c54-4ff9-8af4-f98e74ba75ff" providerId="ADAL" clId="{C20ABA49-3702-4985-808D-6C65033D49A7}" dt="2021-03-06T06:03:55.308" v="1353" actId="700"/>
          <ac:spMkLst>
            <pc:docMk/>
            <pc:sldMk cId="377842273" sldId="566"/>
            <ac:spMk id="2" creationId="{649BFA69-A7B5-4819-8C6B-8681327BC749}"/>
          </ac:spMkLst>
        </pc:spChg>
        <pc:spChg chg="del mod ord">
          <ac:chgData name="Sébastien WEYKMANS" userId="b521cd83-5c54-4ff9-8af4-f98e74ba75ff" providerId="ADAL" clId="{C20ABA49-3702-4985-808D-6C65033D49A7}" dt="2021-03-06T06:03:55.308" v="1353" actId="700"/>
          <ac:spMkLst>
            <pc:docMk/>
            <pc:sldMk cId="377842273" sldId="566"/>
            <ac:spMk id="3" creationId="{1E2112A0-5783-4CF3-AE74-AFFC603A726F}"/>
          </ac:spMkLst>
        </pc:spChg>
        <pc:spChg chg="add mod ord">
          <ac:chgData name="Sébastien WEYKMANS" userId="b521cd83-5c54-4ff9-8af4-f98e74ba75ff" providerId="ADAL" clId="{C20ABA49-3702-4985-808D-6C65033D49A7}" dt="2021-04-21T07:59:22.728" v="9012" actId="20577"/>
          <ac:spMkLst>
            <pc:docMk/>
            <pc:sldMk cId="377842273" sldId="566"/>
            <ac:spMk id="4" creationId="{E0004835-AFEF-4F1F-BD8A-6F3EF802ADAF}"/>
          </ac:spMkLst>
        </pc:spChg>
        <pc:spChg chg="add mod ord">
          <ac:chgData name="Sébastien WEYKMANS" userId="b521cd83-5c54-4ff9-8af4-f98e74ba75ff" providerId="ADAL" clId="{C20ABA49-3702-4985-808D-6C65033D49A7}" dt="2021-04-21T07:59:28.392" v="9016" actId="20577"/>
          <ac:spMkLst>
            <pc:docMk/>
            <pc:sldMk cId="377842273" sldId="566"/>
            <ac:spMk id="5" creationId="{6F8B63AB-C4F1-4CA6-B778-86C718EEB099}"/>
          </ac:spMkLst>
        </pc:spChg>
      </pc:sldChg>
      <pc:sldChg chg="addSp delSp modSp add mod ord delAnim modAnim modShow">
        <pc:chgData name="Sébastien WEYKMANS" userId="b521cd83-5c54-4ff9-8af4-f98e74ba75ff" providerId="ADAL" clId="{C20ABA49-3702-4985-808D-6C65033D49A7}" dt="2021-04-02T16:32:59.428" v="7557" actId="729"/>
        <pc:sldMkLst>
          <pc:docMk/>
          <pc:sldMk cId="2209639583" sldId="567"/>
        </pc:sldMkLst>
        <pc:spChg chg="mod">
          <ac:chgData name="Sébastien WEYKMANS" userId="b521cd83-5c54-4ff9-8af4-f98e74ba75ff" providerId="ADAL" clId="{C20ABA49-3702-4985-808D-6C65033D49A7}" dt="2021-04-02T16:16:57.485" v="7492" actId="20577"/>
          <ac:spMkLst>
            <pc:docMk/>
            <pc:sldMk cId="2209639583" sldId="567"/>
            <ac:spMk id="2" creationId="{357716B1-3206-47C2-9C01-555BB5CC6AA5}"/>
          </ac:spMkLst>
        </pc:spChg>
        <pc:spChg chg="add mod">
          <ac:chgData name="Sébastien WEYKMANS" userId="b521cd83-5c54-4ff9-8af4-f98e74ba75ff" providerId="ADAL" clId="{C20ABA49-3702-4985-808D-6C65033D49A7}" dt="2021-04-02T15:59:10.165" v="7414" actId="1076"/>
          <ac:spMkLst>
            <pc:docMk/>
            <pc:sldMk cId="2209639583" sldId="567"/>
            <ac:spMk id="3" creationId="{F7ACA910-ECDC-4C60-8DE9-D9C4D3FF854A}"/>
          </ac:spMkLst>
        </pc:spChg>
        <pc:spChg chg="add del">
          <ac:chgData name="Sébastien WEYKMANS" userId="b521cd83-5c54-4ff9-8af4-f98e74ba75ff" providerId="ADAL" clId="{C20ABA49-3702-4985-808D-6C65033D49A7}" dt="2021-04-02T15:51:08.268" v="7359" actId="478"/>
          <ac:spMkLst>
            <pc:docMk/>
            <pc:sldMk cId="2209639583" sldId="567"/>
            <ac:spMk id="4" creationId="{4F6887B6-37F3-448E-A2F2-9BFFAA97E54B}"/>
          </ac:spMkLst>
        </pc:spChg>
        <pc:spChg chg="add del mod">
          <ac:chgData name="Sébastien WEYKMANS" userId="b521cd83-5c54-4ff9-8af4-f98e74ba75ff" providerId="ADAL" clId="{C20ABA49-3702-4985-808D-6C65033D49A7}" dt="2021-04-02T16:21:00.615" v="7510" actId="478"/>
          <ac:spMkLst>
            <pc:docMk/>
            <pc:sldMk cId="2209639583" sldId="567"/>
            <ac:spMk id="5" creationId="{0C417249-08B9-4060-A288-3A94152767DA}"/>
          </ac:spMkLst>
        </pc:spChg>
        <pc:spChg chg="add del">
          <ac:chgData name="Sébastien WEYKMANS" userId="b521cd83-5c54-4ff9-8af4-f98e74ba75ff" providerId="ADAL" clId="{C20ABA49-3702-4985-808D-6C65033D49A7}" dt="2021-03-29T09:01:03.293" v="6334" actId="478"/>
          <ac:spMkLst>
            <pc:docMk/>
            <pc:sldMk cId="2209639583" sldId="567"/>
            <ac:spMk id="6" creationId="{CA8A945F-AC6F-4AA1-8692-3AE9C474B002}"/>
          </ac:spMkLst>
        </pc:spChg>
        <pc:spChg chg="mod">
          <ac:chgData name="Sébastien WEYKMANS" userId="b521cd83-5c54-4ff9-8af4-f98e74ba75ff" providerId="ADAL" clId="{C20ABA49-3702-4985-808D-6C65033D49A7}" dt="2021-04-02T16:22:13.557" v="7529" actId="1076"/>
          <ac:spMkLst>
            <pc:docMk/>
            <pc:sldMk cId="2209639583" sldId="567"/>
            <ac:spMk id="9" creationId="{CF2FEBD3-8794-43C1-B1A9-EECC7E7DF237}"/>
          </ac:spMkLst>
        </pc:spChg>
        <pc:spChg chg="add mod">
          <ac:chgData name="Sébastien WEYKMANS" userId="b521cd83-5c54-4ff9-8af4-f98e74ba75ff" providerId="ADAL" clId="{C20ABA49-3702-4985-808D-6C65033D49A7}" dt="2021-04-02T15:53:54.476" v="7376" actId="1076"/>
          <ac:spMkLst>
            <pc:docMk/>
            <pc:sldMk cId="2209639583" sldId="567"/>
            <ac:spMk id="10" creationId="{7F2C19C3-47B3-4D8F-8B3E-E791A5BE4870}"/>
          </ac:spMkLst>
        </pc:spChg>
        <pc:spChg chg="add mod">
          <ac:chgData name="Sébastien WEYKMANS" userId="b521cd83-5c54-4ff9-8af4-f98e74ba75ff" providerId="ADAL" clId="{C20ABA49-3702-4985-808D-6C65033D49A7}" dt="2021-04-02T15:53:20.168" v="7370" actId="14100"/>
          <ac:spMkLst>
            <pc:docMk/>
            <pc:sldMk cId="2209639583" sldId="567"/>
            <ac:spMk id="11" creationId="{D23D5A54-1FE4-4384-90FB-C1234317089A}"/>
          </ac:spMkLst>
        </pc:spChg>
        <pc:spChg chg="mod">
          <ac:chgData name="Sébastien WEYKMANS" userId="b521cd83-5c54-4ff9-8af4-f98e74ba75ff" providerId="ADAL" clId="{C20ABA49-3702-4985-808D-6C65033D49A7}" dt="2021-04-02T16:03:45.600" v="7455" actId="115"/>
          <ac:spMkLst>
            <pc:docMk/>
            <pc:sldMk cId="2209639583" sldId="567"/>
            <ac:spMk id="13" creationId="{2FD7D0CC-7EDC-4194-A009-54D2043A461D}"/>
          </ac:spMkLst>
        </pc:spChg>
        <pc:spChg chg="add mod">
          <ac:chgData name="Sébastien WEYKMANS" userId="b521cd83-5c54-4ff9-8af4-f98e74ba75ff" providerId="ADAL" clId="{C20ABA49-3702-4985-808D-6C65033D49A7}" dt="2021-04-02T16:05:18.388" v="7463" actId="1076"/>
          <ac:spMkLst>
            <pc:docMk/>
            <pc:sldMk cId="2209639583" sldId="567"/>
            <ac:spMk id="14" creationId="{8546AB12-3619-44EE-A11C-A0F96A9FEC9A}"/>
          </ac:spMkLst>
        </pc:spChg>
        <pc:spChg chg="mod">
          <ac:chgData name="Sébastien WEYKMANS" userId="b521cd83-5c54-4ff9-8af4-f98e74ba75ff" providerId="ADAL" clId="{C20ABA49-3702-4985-808D-6C65033D49A7}" dt="2021-04-02T15:58:52.871" v="7410" actId="1076"/>
          <ac:spMkLst>
            <pc:docMk/>
            <pc:sldMk cId="2209639583" sldId="567"/>
            <ac:spMk id="17" creationId="{21FB0D3C-70DC-40DF-ABEE-CCE7B9644395}"/>
          </ac:spMkLst>
        </pc:spChg>
        <pc:spChg chg="del">
          <ac:chgData name="Sébastien WEYKMANS" userId="b521cd83-5c54-4ff9-8af4-f98e74ba75ff" providerId="ADAL" clId="{C20ABA49-3702-4985-808D-6C65033D49A7}" dt="2021-03-29T08:47:54.360" v="5962" actId="478"/>
          <ac:spMkLst>
            <pc:docMk/>
            <pc:sldMk cId="2209639583" sldId="567"/>
            <ac:spMk id="22" creationId="{37BDC215-0F58-4C2A-98EF-DB25498515DF}"/>
          </ac:spMkLst>
        </pc:spChg>
        <pc:spChg chg="del mod">
          <ac:chgData name="Sébastien WEYKMANS" userId="b521cd83-5c54-4ff9-8af4-f98e74ba75ff" providerId="ADAL" clId="{C20ABA49-3702-4985-808D-6C65033D49A7}" dt="2021-04-02T09:19:27.920" v="7109" actId="478"/>
          <ac:spMkLst>
            <pc:docMk/>
            <pc:sldMk cId="2209639583" sldId="567"/>
            <ac:spMk id="25" creationId="{4FDB023D-6372-4DDC-90D1-62DBF1B1508F}"/>
          </ac:spMkLst>
        </pc:spChg>
        <pc:spChg chg="del">
          <ac:chgData name="Sébastien WEYKMANS" userId="b521cd83-5c54-4ff9-8af4-f98e74ba75ff" providerId="ADAL" clId="{C20ABA49-3702-4985-808D-6C65033D49A7}" dt="2021-03-29T08:47:54.360" v="5962" actId="478"/>
          <ac:spMkLst>
            <pc:docMk/>
            <pc:sldMk cId="2209639583" sldId="567"/>
            <ac:spMk id="26" creationId="{39165682-252F-4535-9F7E-9DEE50F07EC2}"/>
          </ac:spMkLst>
        </pc:spChg>
        <pc:spChg chg="add mod">
          <ac:chgData name="Sébastien WEYKMANS" userId="b521cd83-5c54-4ff9-8af4-f98e74ba75ff" providerId="ADAL" clId="{C20ABA49-3702-4985-808D-6C65033D49A7}" dt="2021-04-02T16:20:31.861" v="7505" actId="13822"/>
          <ac:spMkLst>
            <pc:docMk/>
            <pc:sldMk cId="2209639583" sldId="567"/>
            <ac:spMk id="26" creationId="{D4AD40D9-4C57-4B97-BAEA-4FCD995696A7}"/>
          </ac:spMkLst>
        </pc:spChg>
        <pc:spChg chg="del">
          <ac:chgData name="Sébastien WEYKMANS" userId="b521cd83-5c54-4ff9-8af4-f98e74ba75ff" providerId="ADAL" clId="{C20ABA49-3702-4985-808D-6C65033D49A7}" dt="2021-03-29T08:47:54.360" v="5962" actId="478"/>
          <ac:spMkLst>
            <pc:docMk/>
            <pc:sldMk cId="2209639583" sldId="567"/>
            <ac:spMk id="27" creationId="{7A7CBF25-B3F8-47E0-86A4-0AEF84147CC5}"/>
          </ac:spMkLst>
        </pc:spChg>
        <pc:spChg chg="mod">
          <ac:chgData name="Sébastien WEYKMANS" userId="b521cd83-5c54-4ff9-8af4-f98e74ba75ff" providerId="ADAL" clId="{C20ABA49-3702-4985-808D-6C65033D49A7}" dt="2021-04-02T15:58:58.252" v="7411" actId="14100"/>
          <ac:spMkLst>
            <pc:docMk/>
            <pc:sldMk cId="2209639583" sldId="567"/>
            <ac:spMk id="29" creationId="{54A7BC18-4EAF-42C1-8499-1EFD0EF42F11}"/>
          </ac:spMkLst>
        </pc:spChg>
        <pc:spChg chg="add del mod">
          <ac:chgData name="Sébastien WEYKMANS" userId="b521cd83-5c54-4ff9-8af4-f98e74ba75ff" providerId="ADAL" clId="{C20ABA49-3702-4985-808D-6C65033D49A7}" dt="2021-04-02T15:58:24.373" v="7405" actId="478"/>
          <ac:spMkLst>
            <pc:docMk/>
            <pc:sldMk cId="2209639583" sldId="567"/>
            <ac:spMk id="35" creationId="{C9DD0DB4-F929-4FC8-9324-F257E0B37EEE}"/>
          </ac:spMkLst>
        </pc:spChg>
        <pc:spChg chg="del">
          <ac:chgData name="Sébastien WEYKMANS" userId="b521cd83-5c54-4ff9-8af4-f98e74ba75ff" providerId="ADAL" clId="{C20ABA49-3702-4985-808D-6C65033D49A7}" dt="2021-03-29T08:48:50.700" v="5993" actId="478"/>
          <ac:spMkLst>
            <pc:docMk/>
            <pc:sldMk cId="2209639583" sldId="567"/>
            <ac:spMk id="36" creationId="{46922FA2-CA30-4768-8B78-F67D4B79A2B5}"/>
          </ac:spMkLst>
        </pc:spChg>
        <pc:spChg chg="add mod">
          <ac:chgData name="Sébastien WEYKMANS" userId="b521cd83-5c54-4ff9-8af4-f98e74ba75ff" providerId="ADAL" clId="{C20ABA49-3702-4985-808D-6C65033D49A7}" dt="2021-04-02T15:58:38.225" v="7408" actId="1076"/>
          <ac:spMkLst>
            <pc:docMk/>
            <pc:sldMk cId="2209639583" sldId="567"/>
            <ac:spMk id="37" creationId="{00302258-F3F0-460F-9330-92D9EB60E742}"/>
          </ac:spMkLst>
        </pc:spChg>
        <pc:spChg chg="add mod">
          <ac:chgData name="Sébastien WEYKMANS" userId="b521cd83-5c54-4ff9-8af4-f98e74ba75ff" providerId="ADAL" clId="{C20ABA49-3702-4985-808D-6C65033D49A7}" dt="2021-04-02T15:59:01.703" v="7412" actId="14100"/>
          <ac:spMkLst>
            <pc:docMk/>
            <pc:sldMk cId="2209639583" sldId="567"/>
            <ac:spMk id="38" creationId="{9D61BA59-8DAF-4290-B0C8-EC3FA624082C}"/>
          </ac:spMkLst>
        </pc:spChg>
        <pc:spChg chg="add mod">
          <ac:chgData name="Sébastien WEYKMANS" userId="b521cd83-5c54-4ff9-8af4-f98e74ba75ff" providerId="ADAL" clId="{C20ABA49-3702-4985-808D-6C65033D49A7}" dt="2021-04-02T16:20:41.167" v="7506" actId="208"/>
          <ac:spMkLst>
            <pc:docMk/>
            <pc:sldMk cId="2209639583" sldId="567"/>
            <ac:spMk id="39" creationId="{B2B87A59-F3E6-4010-9834-9F0B4BDCB18B}"/>
          </ac:spMkLst>
        </pc:spChg>
        <pc:spChg chg="del">
          <ac:chgData name="Sébastien WEYKMANS" userId="b521cd83-5c54-4ff9-8af4-f98e74ba75ff" providerId="ADAL" clId="{C20ABA49-3702-4985-808D-6C65033D49A7}" dt="2021-03-29T08:48:46.325" v="5987" actId="478"/>
          <ac:spMkLst>
            <pc:docMk/>
            <pc:sldMk cId="2209639583" sldId="567"/>
            <ac:spMk id="40" creationId="{AD9C688E-E850-44FA-984B-483ACD29959F}"/>
          </ac:spMkLst>
        </pc:spChg>
        <pc:spChg chg="add del mod">
          <ac:chgData name="Sébastien WEYKMANS" userId="b521cd83-5c54-4ff9-8af4-f98e74ba75ff" providerId="ADAL" clId="{C20ABA49-3702-4985-808D-6C65033D49A7}" dt="2021-03-29T09:02:23.015" v="6356" actId="478"/>
          <ac:spMkLst>
            <pc:docMk/>
            <pc:sldMk cId="2209639583" sldId="567"/>
            <ac:spMk id="41" creationId="{3646A1FC-164F-4EBF-93C9-C3C98FDF0686}"/>
          </ac:spMkLst>
        </pc:spChg>
        <pc:spChg chg="del">
          <ac:chgData name="Sébastien WEYKMANS" userId="b521cd83-5c54-4ff9-8af4-f98e74ba75ff" providerId="ADAL" clId="{C20ABA49-3702-4985-808D-6C65033D49A7}" dt="2021-03-29T08:48:08.574" v="5964" actId="478"/>
          <ac:spMkLst>
            <pc:docMk/>
            <pc:sldMk cId="2209639583" sldId="567"/>
            <ac:spMk id="42" creationId="{182A1A2A-A7F6-4E99-B514-FC25A4565E47}"/>
          </ac:spMkLst>
        </pc:spChg>
        <pc:spChg chg="del">
          <ac:chgData name="Sébastien WEYKMANS" userId="b521cd83-5c54-4ff9-8af4-f98e74ba75ff" providerId="ADAL" clId="{C20ABA49-3702-4985-808D-6C65033D49A7}" dt="2021-03-29T08:47:54.360" v="5962" actId="478"/>
          <ac:spMkLst>
            <pc:docMk/>
            <pc:sldMk cId="2209639583" sldId="567"/>
            <ac:spMk id="43" creationId="{9E064F14-2672-4CFC-A910-0E06B958E809}"/>
          </ac:spMkLst>
        </pc:spChg>
        <pc:spChg chg="del">
          <ac:chgData name="Sébastien WEYKMANS" userId="b521cd83-5c54-4ff9-8af4-f98e74ba75ff" providerId="ADAL" clId="{C20ABA49-3702-4985-808D-6C65033D49A7}" dt="2021-03-29T08:47:54.360" v="5962" actId="478"/>
          <ac:spMkLst>
            <pc:docMk/>
            <pc:sldMk cId="2209639583" sldId="567"/>
            <ac:spMk id="44" creationId="{6F00258E-9C7F-43E4-9544-36C3466124E1}"/>
          </ac:spMkLst>
        </pc:spChg>
        <pc:spChg chg="del">
          <ac:chgData name="Sébastien WEYKMANS" userId="b521cd83-5c54-4ff9-8af4-f98e74ba75ff" providerId="ADAL" clId="{C20ABA49-3702-4985-808D-6C65033D49A7}" dt="2021-03-29T08:48:11.748" v="5965" actId="478"/>
          <ac:spMkLst>
            <pc:docMk/>
            <pc:sldMk cId="2209639583" sldId="567"/>
            <ac:spMk id="45" creationId="{F06507A9-2D8C-4B3A-83B8-9262871E64DD}"/>
          </ac:spMkLst>
        </pc:spChg>
        <pc:spChg chg="add mod">
          <ac:chgData name="Sébastien WEYKMANS" userId="b521cd83-5c54-4ff9-8af4-f98e74ba75ff" providerId="ADAL" clId="{C20ABA49-3702-4985-808D-6C65033D49A7}" dt="2021-04-02T15:59:42.726" v="7418" actId="208"/>
          <ac:spMkLst>
            <pc:docMk/>
            <pc:sldMk cId="2209639583" sldId="567"/>
            <ac:spMk id="46" creationId="{52B5C37E-E9BC-4AFB-AA19-57E0F45EF131}"/>
          </ac:spMkLst>
        </pc:spChg>
        <pc:spChg chg="del mod">
          <ac:chgData name="Sébastien WEYKMANS" userId="b521cd83-5c54-4ff9-8af4-f98e74ba75ff" providerId="ADAL" clId="{C20ABA49-3702-4985-808D-6C65033D49A7}" dt="2021-03-29T08:49:09.349" v="5997" actId="478"/>
          <ac:spMkLst>
            <pc:docMk/>
            <pc:sldMk cId="2209639583" sldId="567"/>
            <ac:spMk id="46" creationId="{EF2A471D-CE21-4005-ACB0-8399C2C38F9B}"/>
          </ac:spMkLst>
        </pc:spChg>
        <pc:spChg chg="del mod">
          <ac:chgData name="Sébastien WEYKMANS" userId="b521cd83-5c54-4ff9-8af4-f98e74ba75ff" providerId="ADAL" clId="{C20ABA49-3702-4985-808D-6C65033D49A7}" dt="2021-03-29T08:49:10.028" v="5998" actId="478"/>
          <ac:spMkLst>
            <pc:docMk/>
            <pc:sldMk cId="2209639583" sldId="567"/>
            <ac:spMk id="47" creationId="{4F348DEB-6345-4548-8E77-6F3C32894B12}"/>
          </ac:spMkLst>
        </pc:spChg>
        <pc:spChg chg="del">
          <ac:chgData name="Sébastien WEYKMANS" userId="b521cd83-5c54-4ff9-8af4-f98e74ba75ff" providerId="ADAL" clId="{C20ABA49-3702-4985-808D-6C65033D49A7}" dt="2021-03-29T08:47:54.360" v="5962" actId="478"/>
          <ac:spMkLst>
            <pc:docMk/>
            <pc:sldMk cId="2209639583" sldId="567"/>
            <ac:spMk id="48" creationId="{F8C52798-621C-4101-AAB1-A5E79CD6A2B5}"/>
          </ac:spMkLst>
        </pc:spChg>
        <pc:spChg chg="add mod">
          <ac:chgData name="Sébastien WEYKMANS" userId="b521cd83-5c54-4ff9-8af4-f98e74ba75ff" providerId="ADAL" clId="{C20ABA49-3702-4985-808D-6C65033D49A7}" dt="2021-04-02T16:07:46.189" v="7465" actId="14100"/>
          <ac:spMkLst>
            <pc:docMk/>
            <pc:sldMk cId="2209639583" sldId="567"/>
            <ac:spMk id="49" creationId="{11D9F1E5-B35F-45B7-ABDD-3364AB9474F8}"/>
          </ac:spMkLst>
        </pc:spChg>
        <pc:spChg chg="del mod">
          <ac:chgData name="Sébastien WEYKMANS" userId="b521cd83-5c54-4ff9-8af4-f98e74ba75ff" providerId="ADAL" clId="{C20ABA49-3702-4985-808D-6C65033D49A7}" dt="2021-03-29T08:49:07.090" v="5996" actId="478"/>
          <ac:spMkLst>
            <pc:docMk/>
            <pc:sldMk cId="2209639583" sldId="567"/>
            <ac:spMk id="49" creationId="{B9B5C04F-A5E5-49B7-B927-0D521D8BF970}"/>
          </ac:spMkLst>
        </pc:spChg>
        <pc:spChg chg="del">
          <ac:chgData name="Sébastien WEYKMANS" userId="b521cd83-5c54-4ff9-8af4-f98e74ba75ff" providerId="ADAL" clId="{C20ABA49-3702-4985-808D-6C65033D49A7}" dt="2021-03-29T08:48:49.001" v="5990" actId="478"/>
          <ac:spMkLst>
            <pc:docMk/>
            <pc:sldMk cId="2209639583" sldId="567"/>
            <ac:spMk id="51" creationId="{FFD944D6-9C87-4043-8CCC-EC2FDA696D87}"/>
          </ac:spMkLst>
        </pc:spChg>
        <pc:spChg chg="add del mod">
          <ac:chgData name="Sébastien WEYKMANS" userId="b521cd83-5c54-4ff9-8af4-f98e74ba75ff" providerId="ADAL" clId="{C20ABA49-3702-4985-808D-6C65033D49A7}" dt="2021-04-02T16:01:12.438" v="7437" actId="478"/>
          <ac:spMkLst>
            <pc:docMk/>
            <pc:sldMk cId="2209639583" sldId="567"/>
            <ac:spMk id="52" creationId="{67F24626-95C1-4FC2-ADA6-6A0BA560CCFF}"/>
          </ac:spMkLst>
        </pc:spChg>
        <pc:spChg chg="add del mod">
          <ac:chgData name="Sébastien WEYKMANS" userId="b521cd83-5c54-4ff9-8af4-f98e74ba75ff" providerId="ADAL" clId="{C20ABA49-3702-4985-808D-6C65033D49A7}" dt="2021-04-02T16:00:50.264" v="7430" actId="478"/>
          <ac:spMkLst>
            <pc:docMk/>
            <pc:sldMk cId="2209639583" sldId="567"/>
            <ac:spMk id="53" creationId="{3FDB338B-CE60-494F-A47E-DEE499601E4C}"/>
          </ac:spMkLst>
        </pc:spChg>
        <pc:spChg chg="add mod">
          <ac:chgData name="Sébastien WEYKMANS" userId="b521cd83-5c54-4ff9-8af4-f98e74ba75ff" providerId="ADAL" clId="{C20ABA49-3702-4985-808D-6C65033D49A7}" dt="2021-04-02T16:01:37.447" v="7444" actId="1076"/>
          <ac:spMkLst>
            <pc:docMk/>
            <pc:sldMk cId="2209639583" sldId="567"/>
            <ac:spMk id="54" creationId="{E396C89E-6C11-4FA0-B4A8-0B4CEDE91B11}"/>
          </ac:spMkLst>
        </pc:spChg>
        <pc:spChg chg="add mod">
          <ac:chgData name="Sébastien WEYKMANS" userId="b521cd83-5c54-4ff9-8af4-f98e74ba75ff" providerId="ADAL" clId="{C20ABA49-3702-4985-808D-6C65033D49A7}" dt="2021-04-02T16:21:51.052" v="7522" actId="1076"/>
          <ac:spMkLst>
            <pc:docMk/>
            <pc:sldMk cId="2209639583" sldId="567"/>
            <ac:spMk id="55" creationId="{7A24056D-398F-4A9A-A1D7-E211E8861EE2}"/>
          </ac:spMkLst>
        </pc:spChg>
        <pc:spChg chg="add mod">
          <ac:chgData name="Sébastien WEYKMANS" userId="b521cd83-5c54-4ff9-8af4-f98e74ba75ff" providerId="ADAL" clId="{C20ABA49-3702-4985-808D-6C65033D49A7}" dt="2021-04-02T15:54:34.255" v="7383" actId="14100"/>
          <ac:spMkLst>
            <pc:docMk/>
            <pc:sldMk cId="2209639583" sldId="567"/>
            <ac:spMk id="56" creationId="{BF7CD84A-2FEF-4FBB-897E-3314512C4999}"/>
          </ac:spMkLst>
        </pc:spChg>
        <pc:spChg chg="add mod">
          <ac:chgData name="Sébastien WEYKMANS" userId="b521cd83-5c54-4ff9-8af4-f98e74ba75ff" providerId="ADAL" clId="{C20ABA49-3702-4985-808D-6C65033D49A7}" dt="2021-04-02T16:21:51.052" v="7522" actId="1076"/>
          <ac:spMkLst>
            <pc:docMk/>
            <pc:sldMk cId="2209639583" sldId="567"/>
            <ac:spMk id="58" creationId="{BC76B11D-0A84-4CBC-9537-54BA11083393}"/>
          </ac:spMkLst>
        </pc:spChg>
        <pc:spChg chg="add mod">
          <ac:chgData name="Sébastien WEYKMANS" userId="b521cd83-5c54-4ff9-8af4-f98e74ba75ff" providerId="ADAL" clId="{C20ABA49-3702-4985-808D-6C65033D49A7}" dt="2021-04-02T15:53:59.644" v="7377" actId="1076"/>
          <ac:spMkLst>
            <pc:docMk/>
            <pc:sldMk cId="2209639583" sldId="567"/>
            <ac:spMk id="59" creationId="{FA7DBE2A-C4E4-4DE2-B8C7-767CBD8B6DAE}"/>
          </ac:spMkLst>
        </pc:spChg>
        <pc:spChg chg="add mod">
          <ac:chgData name="Sébastien WEYKMANS" userId="b521cd83-5c54-4ff9-8af4-f98e74ba75ff" providerId="ADAL" clId="{C20ABA49-3702-4985-808D-6C65033D49A7}" dt="2021-04-02T09:20:41.702" v="7123" actId="1076"/>
          <ac:spMkLst>
            <pc:docMk/>
            <pc:sldMk cId="2209639583" sldId="567"/>
            <ac:spMk id="61" creationId="{310A0047-BBE3-4674-84AA-A259F5786DED}"/>
          </ac:spMkLst>
        </pc:spChg>
        <pc:spChg chg="add mod">
          <ac:chgData name="Sébastien WEYKMANS" userId="b521cd83-5c54-4ff9-8af4-f98e74ba75ff" providerId="ADAL" clId="{C20ABA49-3702-4985-808D-6C65033D49A7}" dt="2021-04-02T09:20:41.702" v="7123" actId="1076"/>
          <ac:spMkLst>
            <pc:docMk/>
            <pc:sldMk cId="2209639583" sldId="567"/>
            <ac:spMk id="64" creationId="{D592BB65-BFC6-4995-AD6E-F19F41CCE54E}"/>
          </ac:spMkLst>
        </pc:spChg>
        <pc:spChg chg="del">
          <ac:chgData name="Sébastien WEYKMANS" userId="b521cd83-5c54-4ff9-8af4-f98e74ba75ff" providerId="ADAL" clId="{C20ABA49-3702-4985-808D-6C65033D49A7}" dt="2021-03-29T08:47:54.360" v="5962" actId="478"/>
          <ac:spMkLst>
            <pc:docMk/>
            <pc:sldMk cId="2209639583" sldId="567"/>
            <ac:spMk id="65" creationId="{059BB42C-6311-4543-9C63-63D85848C926}"/>
          </ac:spMkLst>
        </pc:spChg>
        <pc:spChg chg="add mod">
          <ac:chgData name="Sébastien WEYKMANS" userId="b521cd83-5c54-4ff9-8af4-f98e74ba75ff" providerId="ADAL" clId="{C20ABA49-3702-4985-808D-6C65033D49A7}" dt="2021-04-02T09:20:41.702" v="7123" actId="1076"/>
          <ac:spMkLst>
            <pc:docMk/>
            <pc:sldMk cId="2209639583" sldId="567"/>
            <ac:spMk id="66" creationId="{032A9D09-FF83-4D60-8BEB-7C13E71D2B33}"/>
          </ac:spMkLst>
        </pc:spChg>
        <pc:spChg chg="add mod">
          <ac:chgData name="Sébastien WEYKMANS" userId="b521cd83-5c54-4ff9-8af4-f98e74ba75ff" providerId="ADAL" clId="{C20ABA49-3702-4985-808D-6C65033D49A7}" dt="2021-04-02T09:20:41.702" v="7123" actId="1076"/>
          <ac:spMkLst>
            <pc:docMk/>
            <pc:sldMk cId="2209639583" sldId="567"/>
            <ac:spMk id="67" creationId="{6AE8182F-D810-43DD-9D8C-EB56AD434AD9}"/>
          </ac:spMkLst>
        </pc:spChg>
        <pc:spChg chg="del">
          <ac:chgData name="Sébastien WEYKMANS" userId="b521cd83-5c54-4ff9-8af4-f98e74ba75ff" providerId="ADAL" clId="{C20ABA49-3702-4985-808D-6C65033D49A7}" dt="2021-03-29T08:47:54.360" v="5962" actId="478"/>
          <ac:spMkLst>
            <pc:docMk/>
            <pc:sldMk cId="2209639583" sldId="567"/>
            <ac:spMk id="68" creationId="{6CE1F677-6776-4CEE-B1D7-D6EC03D02524}"/>
          </ac:spMkLst>
        </pc:spChg>
        <pc:spChg chg="add mod">
          <ac:chgData name="Sébastien WEYKMANS" userId="b521cd83-5c54-4ff9-8af4-f98e74ba75ff" providerId="ADAL" clId="{C20ABA49-3702-4985-808D-6C65033D49A7}" dt="2021-04-02T16:22:21.435" v="7531" actId="1076"/>
          <ac:spMkLst>
            <pc:docMk/>
            <pc:sldMk cId="2209639583" sldId="567"/>
            <ac:spMk id="68" creationId="{A705C3B9-F7EC-4D1F-AC95-6725207050D6}"/>
          </ac:spMkLst>
        </pc:spChg>
        <pc:spChg chg="add mod">
          <ac:chgData name="Sébastien WEYKMANS" userId="b521cd83-5c54-4ff9-8af4-f98e74ba75ff" providerId="ADAL" clId="{C20ABA49-3702-4985-808D-6C65033D49A7}" dt="2021-04-02T16:20:46.567" v="7507" actId="108"/>
          <ac:spMkLst>
            <pc:docMk/>
            <pc:sldMk cId="2209639583" sldId="567"/>
            <ac:spMk id="69" creationId="{C87C8446-0130-4A41-AA19-82CDC3EFF0A3}"/>
          </ac:spMkLst>
        </pc:spChg>
        <pc:spChg chg="add mod">
          <ac:chgData name="Sébastien WEYKMANS" userId="b521cd83-5c54-4ff9-8af4-f98e74ba75ff" providerId="ADAL" clId="{C20ABA49-3702-4985-808D-6C65033D49A7}" dt="2021-04-02T16:22:06.486" v="7525" actId="1076"/>
          <ac:spMkLst>
            <pc:docMk/>
            <pc:sldMk cId="2209639583" sldId="567"/>
            <ac:spMk id="70" creationId="{064FC918-E3AA-484E-9841-FA4A7D69D5DD}"/>
          </ac:spMkLst>
        </pc:spChg>
        <pc:spChg chg="add del mod">
          <ac:chgData name="Sébastien WEYKMANS" userId="b521cd83-5c54-4ff9-8af4-f98e74ba75ff" providerId="ADAL" clId="{C20ABA49-3702-4985-808D-6C65033D49A7}" dt="2021-04-02T16:07:52.354" v="7466" actId="478"/>
          <ac:spMkLst>
            <pc:docMk/>
            <pc:sldMk cId="2209639583" sldId="567"/>
            <ac:spMk id="71" creationId="{A10C743C-30BF-4477-99CD-3D7C31562823}"/>
          </ac:spMkLst>
        </pc:spChg>
        <pc:spChg chg="add mod">
          <ac:chgData name="Sébastien WEYKMANS" userId="b521cd83-5c54-4ff9-8af4-f98e74ba75ff" providerId="ADAL" clId="{C20ABA49-3702-4985-808D-6C65033D49A7}" dt="2021-04-02T16:22:17.328" v="7530" actId="1076"/>
          <ac:spMkLst>
            <pc:docMk/>
            <pc:sldMk cId="2209639583" sldId="567"/>
            <ac:spMk id="72" creationId="{7EC1FA1D-1435-4942-B750-5C45CAB1688A}"/>
          </ac:spMkLst>
        </pc:spChg>
        <pc:spChg chg="add del mod">
          <ac:chgData name="Sébastien WEYKMANS" userId="b521cd83-5c54-4ff9-8af4-f98e74ba75ff" providerId="ADAL" clId="{C20ABA49-3702-4985-808D-6C65033D49A7}" dt="2021-04-02T09:16:38.144" v="7048" actId="478"/>
          <ac:spMkLst>
            <pc:docMk/>
            <pc:sldMk cId="2209639583" sldId="567"/>
            <ac:spMk id="72" creationId="{8C79ADC5-49C1-4F6D-AB96-52708E52BF62}"/>
          </ac:spMkLst>
        </pc:spChg>
        <pc:spChg chg="add del mod">
          <ac:chgData name="Sébastien WEYKMANS" userId="b521cd83-5c54-4ff9-8af4-f98e74ba75ff" providerId="ADAL" clId="{C20ABA49-3702-4985-808D-6C65033D49A7}" dt="2021-04-02T09:21:27.120" v="7131" actId="1076"/>
          <ac:spMkLst>
            <pc:docMk/>
            <pc:sldMk cId="2209639583" sldId="567"/>
            <ac:spMk id="73" creationId="{AC051AE4-6D17-4AD7-8550-E3B2FE228259}"/>
          </ac:spMkLst>
        </pc:spChg>
        <pc:spChg chg="add del mod">
          <ac:chgData name="Sébastien WEYKMANS" userId="b521cd83-5c54-4ff9-8af4-f98e74ba75ff" providerId="ADAL" clId="{C20ABA49-3702-4985-808D-6C65033D49A7}" dt="2021-04-02T15:51:16.033" v="7360" actId="478"/>
          <ac:spMkLst>
            <pc:docMk/>
            <pc:sldMk cId="2209639583" sldId="567"/>
            <ac:spMk id="74" creationId="{A8FDBF99-A990-493B-AECC-2D90939F5150}"/>
          </ac:spMkLst>
        </pc:spChg>
        <pc:spChg chg="add mod">
          <ac:chgData name="Sébastien WEYKMANS" userId="b521cd83-5c54-4ff9-8af4-f98e74ba75ff" providerId="ADAL" clId="{C20ABA49-3702-4985-808D-6C65033D49A7}" dt="2021-04-02T15:53:54.476" v="7376" actId="1076"/>
          <ac:spMkLst>
            <pc:docMk/>
            <pc:sldMk cId="2209639583" sldId="567"/>
            <ac:spMk id="75" creationId="{069F3AE9-6EC1-4AFB-B3E1-8FC96DCB2BC5}"/>
          </ac:spMkLst>
        </pc:spChg>
        <pc:spChg chg="del">
          <ac:chgData name="Sébastien WEYKMANS" userId="b521cd83-5c54-4ff9-8af4-f98e74ba75ff" providerId="ADAL" clId="{C20ABA49-3702-4985-808D-6C65033D49A7}" dt="2021-03-29T08:47:54.360" v="5962" actId="478"/>
          <ac:spMkLst>
            <pc:docMk/>
            <pc:sldMk cId="2209639583" sldId="567"/>
            <ac:spMk id="76" creationId="{D4F4C226-FB53-4CC9-9539-F532C737A9AE}"/>
          </ac:spMkLst>
        </pc:spChg>
        <pc:spChg chg="add mod">
          <ac:chgData name="Sébastien WEYKMANS" userId="b521cd83-5c54-4ff9-8af4-f98e74ba75ff" providerId="ADAL" clId="{C20ABA49-3702-4985-808D-6C65033D49A7}" dt="2021-04-02T16:21:27.278" v="7521" actId="20577"/>
          <ac:spMkLst>
            <pc:docMk/>
            <pc:sldMk cId="2209639583" sldId="567"/>
            <ac:spMk id="76" creationId="{DEC358E1-9638-4F91-9E7A-7994D0227D82}"/>
          </ac:spMkLst>
        </pc:spChg>
        <pc:spChg chg="add del mod">
          <ac:chgData name="Sébastien WEYKMANS" userId="b521cd83-5c54-4ff9-8af4-f98e74ba75ff" providerId="ADAL" clId="{C20ABA49-3702-4985-808D-6C65033D49A7}" dt="2021-04-02T10:26:16.539" v="7184" actId="478"/>
          <ac:spMkLst>
            <pc:docMk/>
            <pc:sldMk cId="2209639583" sldId="567"/>
            <ac:spMk id="77" creationId="{D64F5799-89CA-4A49-8C8F-64FB76BB360D}"/>
          </ac:spMkLst>
        </pc:spChg>
        <pc:spChg chg="add del mod">
          <ac:chgData name="Sébastien WEYKMANS" userId="b521cd83-5c54-4ff9-8af4-f98e74ba75ff" providerId="ADAL" clId="{C20ABA49-3702-4985-808D-6C65033D49A7}" dt="2021-03-29T09:25:02.916" v="6956" actId="478"/>
          <ac:spMkLst>
            <pc:docMk/>
            <pc:sldMk cId="2209639583" sldId="567"/>
            <ac:spMk id="78" creationId="{53F863CA-DF0D-417D-A843-A07B988C18C2}"/>
          </ac:spMkLst>
        </pc:spChg>
        <pc:spChg chg="del mod">
          <ac:chgData name="Sébastien WEYKMANS" userId="b521cd83-5c54-4ff9-8af4-f98e74ba75ff" providerId="ADAL" clId="{C20ABA49-3702-4985-808D-6C65033D49A7}" dt="2021-03-29T08:48:46.943" v="5988" actId="478"/>
          <ac:spMkLst>
            <pc:docMk/>
            <pc:sldMk cId="2209639583" sldId="567"/>
            <ac:spMk id="81" creationId="{24FB8847-0809-425F-8224-7461DF150FF6}"/>
          </ac:spMkLst>
        </pc:spChg>
        <pc:spChg chg="del">
          <ac:chgData name="Sébastien WEYKMANS" userId="b521cd83-5c54-4ff9-8af4-f98e74ba75ff" providerId="ADAL" clId="{C20ABA49-3702-4985-808D-6C65033D49A7}" dt="2021-03-29T08:49:49.458" v="6006" actId="478"/>
          <ac:spMkLst>
            <pc:docMk/>
            <pc:sldMk cId="2209639583" sldId="567"/>
            <ac:spMk id="112" creationId="{511630D4-EBB8-4832-8274-629B6F011ADC}"/>
          </ac:spMkLst>
        </pc:spChg>
        <pc:picChg chg="add mod">
          <ac:chgData name="Sébastien WEYKMANS" userId="b521cd83-5c54-4ff9-8af4-f98e74ba75ff" providerId="ADAL" clId="{C20ABA49-3702-4985-808D-6C65033D49A7}" dt="2021-04-02T15:58:26.993" v="7406" actId="1076"/>
          <ac:picMkLst>
            <pc:docMk/>
            <pc:sldMk cId="2209639583" sldId="567"/>
            <ac:picMk id="6" creationId="{301F15BE-82C1-4651-9F41-EE71703CDA18}"/>
          </ac:picMkLst>
        </pc:picChg>
        <pc:picChg chg="add mod">
          <ac:chgData name="Sébastien WEYKMANS" userId="b521cd83-5c54-4ff9-8af4-f98e74ba75ff" providerId="ADAL" clId="{C20ABA49-3702-4985-808D-6C65033D49A7}" dt="2021-04-02T15:53:54.476" v="7376" actId="1076"/>
          <ac:picMkLst>
            <pc:docMk/>
            <pc:sldMk cId="2209639583" sldId="567"/>
            <ac:picMk id="7" creationId="{75385926-782B-4AB9-8C9B-B06294748459}"/>
          </ac:picMkLst>
        </pc:picChg>
        <pc:picChg chg="add mod">
          <ac:chgData name="Sébastien WEYKMANS" userId="b521cd83-5c54-4ff9-8af4-f98e74ba75ff" providerId="ADAL" clId="{C20ABA49-3702-4985-808D-6C65033D49A7}" dt="2021-04-02T15:54:38.418" v="7384" actId="1076"/>
          <ac:picMkLst>
            <pc:docMk/>
            <pc:sldMk cId="2209639583" sldId="567"/>
            <ac:picMk id="8" creationId="{1846749D-A343-4019-AE63-6EE214086003}"/>
          </ac:picMkLst>
        </pc:picChg>
        <pc:picChg chg="mod">
          <ac:chgData name="Sébastien WEYKMANS" userId="b521cd83-5c54-4ff9-8af4-f98e74ba75ff" providerId="ADAL" clId="{C20ABA49-3702-4985-808D-6C65033D49A7}" dt="2021-04-02T15:57:26.920" v="7396" actId="1076"/>
          <ac:picMkLst>
            <pc:docMk/>
            <pc:sldMk cId="2209639583" sldId="567"/>
            <ac:picMk id="12" creationId="{F0C82190-618E-451D-8930-CB5CE992A81F}"/>
          </ac:picMkLst>
        </pc:picChg>
        <pc:picChg chg="del">
          <ac:chgData name="Sébastien WEYKMANS" userId="b521cd83-5c54-4ff9-8af4-f98e74ba75ff" providerId="ADAL" clId="{C20ABA49-3702-4985-808D-6C65033D49A7}" dt="2021-03-29T08:48:49.535" v="5991" actId="478"/>
          <ac:picMkLst>
            <pc:docMk/>
            <pc:sldMk cId="2209639583" sldId="567"/>
            <ac:picMk id="15" creationId="{63E89219-C5E6-4004-A63C-7DAF5859B850}"/>
          </ac:picMkLst>
        </pc:picChg>
        <pc:picChg chg="add mod">
          <ac:chgData name="Sébastien WEYKMANS" userId="b521cd83-5c54-4ff9-8af4-f98e74ba75ff" providerId="ADAL" clId="{C20ABA49-3702-4985-808D-6C65033D49A7}" dt="2021-04-02T15:56:07.125" v="7389" actId="1076"/>
          <ac:picMkLst>
            <pc:docMk/>
            <pc:sldMk cId="2209639583" sldId="567"/>
            <ac:picMk id="18" creationId="{CBA498B2-B2D1-4139-BA79-F6B9F10C0869}"/>
          </ac:picMkLst>
        </pc:picChg>
        <pc:picChg chg="del">
          <ac:chgData name="Sébastien WEYKMANS" userId="b521cd83-5c54-4ff9-8af4-f98e74ba75ff" providerId="ADAL" clId="{C20ABA49-3702-4985-808D-6C65033D49A7}" dt="2021-03-29T08:47:54.360" v="5962" actId="478"/>
          <ac:picMkLst>
            <pc:docMk/>
            <pc:sldMk cId="2209639583" sldId="567"/>
            <ac:picMk id="20" creationId="{F5364FE1-EC2A-4FF8-81F6-3901BA104C9B}"/>
          </ac:picMkLst>
        </pc:picChg>
        <pc:picChg chg="add mod">
          <ac:chgData name="Sébastien WEYKMANS" userId="b521cd83-5c54-4ff9-8af4-f98e74ba75ff" providerId="ADAL" clId="{C20ABA49-3702-4985-808D-6C65033D49A7}" dt="2021-04-02T16:01:52.919" v="7447" actId="1076"/>
          <ac:picMkLst>
            <pc:docMk/>
            <pc:sldMk cId="2209639583" sldId="567"/>
            <ac:picMk id="24" creationId="{FE56033B-7209-44B4-9178-16C8228015D9}"/>
          </ac:picMkLst>
        </pc:picChg>
        <pc:picChg chg="add mod">
          <ac:chgData name="Sébastien WEYKMANS" userId="b521cd83-5c54-4ff9-8af4-f98e74ba75ff" providerId="ADAL" clId="{C20ABA49-3702-4985-808D-6C65033D49A7}" dt="2021-04-02T15:57:26.920" v="7396" actId="1076"/>
          <ac:picMkLst>
            <pc:docMk/>
            <pc:sldMk cId="2209639583" sldId="567"/>
            <ac:picMk id="27" creationId="{D375666B-8CDF-434D-91B9-8FD838C83654}"/>
          </ac:picMkLst>
        </pc:picChg>
        <pc:picChg chg="del">
          <ac:chgData name="Sébastien WEYKMANS" userId="b521cd83-5c54-4ff9-8af4-f98e74ba75ff" providerId="ADAL" clId="{C20ABA49-3702-4985-808D-6C65033D49A7}" dt="2021-03-29T08:48:18.875" v="5967" actId="478"/>
          <ac:picMkLst>
            <pc:docMk/>
            <pc:sldMk cId="2209639583" sldId="567"/>
            <ac:picMk id="30" creationId="{6F408586-EA27-43BA-A460-147316BAAD65}"/>
          </ac:picMkLst>
        </pc:picChg>
        <pc:picChg chg="del">
          <ac:chgData name="Sébastien WEYKMANS" userId="b521cd83-5c54-4ff9-8af4-f98e74ba75ff" providerId="ADAL" clId="{C20ABA49-3702-4985-808D-6C65033D49A7}" dt="2021-03-29T08:47:54.360" v="5962" actId="478"/>
          <ac:picMkLst>
            <pc:docMk/>
            <pc:sldMk cId="2209639583" sldId="567"/>
            <ac:picMk id="34" creationId="{F9F3164B-A856-48D5-BD01-BC12531005F5}"/>
          </ac:picMkLst>
        </pc:picChg>
        <pc:picChg chg="add mod">
          <ac:chgData name="Sébastien WEYKMANS" userId="b521cd83-5c54-4ff9-8af4-f98e74ba75ff" providerId="ADAL" clId="{C20ABA49-3702-4985-808D-6C65033D49A7}" dt="2021-04-02T15:58:20.682" v="7404" actId="1076"/>
          <ac:picMkLst>
            <pc:docMk/>
            <pc:sldMk cId="2209639583" sldId="567"/>
            <ac:picMk id="36" creationId="{FA9483FF-05CC-434F-AF0C-6517A8FB0EA8}"/>
          </ac:picMkLst>
        </pc:picChg>
        <pc:picChg chg="del">
          <ac:chgData name="Sébastien WEYKMANS" userId="b521cd83-5c54-4ff9-8af4-f98e74ba75ff" providerId="ADAL" clId="{C20ABA49-3702-4985-808D-6C65033D49A7}" dt="2021-03-29T08:48:44.490" v="5985" actId="478"/>
          <ac:picMkLst>
            <pc:docMk/>
            <pc:sldMk cId="2209639583" sldId="567"/>
            <ac:picMk id="38" creationId="{D53617EE-F902-493B-A753-6E10729A6877}"/>
          </ac:picMkLst>
        </pc:picChg>
        <pc:picChg chg="add mod">
          <ac:chgData name="Sébastien WEYKMANS" userId="b521cd83-5c54-4ff9-8af4-f98e74ba75ff" providerId="ADAL" clId="{C20ABA49-3702-4985-808D-6C65033D49A7}" dt="2021-04-02T15:50:26.148" v="7357" actId="1076"/>
          <ac:picMkLst>
            <pc:docMk/>
            <pc:sldMk cId="2209639583" sldId="567"/>
            <ac:picMk id="43" creationId="{FCB31BDD-AADB-47BB-96FA-CC0654AA4E73}"/>
          </ac:picMkLst>
        </pc:picChg>
        <pc:picChg chg="add mod">
          <ac:chgData name="Sébastien WEYKMANS" userId="b521cd83-5c54-4ff9-8af4-f98e74ba75ff" providerId="ADAL" clId="{C20ABA49-3702-4985-808D-6C65033D49A7}" dt="2021-04-02T09:20:41.702" v="7123" actId="1076"/>
          <ac:picMkLst>
            <pc:docMk/>
            <pc:sldMk cId="2209639583" sldId="567"/>
            <ac:picMk id="60" creationId="{2C086C09-A862-422D-B4CA-12F3FCB595FE}"/>
          </ac:picMkLst>
        </pc:picChg>
        <pc:picChg chg="add del mod">
          <ac:chgData name="Sébastien WEYKMANS" userId="b521cd83-5c54-4ff9-8af4-f98e74ba75ff" providerId="ADAL" clId="{C20ABA49-3702-4985-808D-6C65033D49A7}" dt="2021-03-29T09:13:45.761" v="6758" actId="478"/>
          <ac:picMkLst>
            <pc:docMk/>
            <pc:sldMk cId="2209639583" sldId="567"/>
            <ac:picMk id="62" creationId="{954660F4-2565-46B4-BD74-F7598F847A42}"/>
          </ac:picMkLst>
        </pc:picChg>
        <pc:picChg chg="add mod">
          <ac:chgData name="Sébastien WEYKMANS" userId="b521cd83-5c54-4ff9-8af4-f98e74ba75ff" providerId="ADAL" clId="{C20ABA49-3702-4985-808D-6C65033D49A7}" dt="2021-04-02T09:20:41.702" v="7123" actId="1076"/>
          <ac:picMkLst>
            <pc:docMk/>
            <pc:sldMk cId="2209639583" sldId="567"/>
            <ac:picMk id="63" creationId="{82DE0D6D-B7EC-41CD-80EF-82D30ECAC8D2}"/>
          </ac:picMkLst>
        </pc:picChg>
        <pc:picChg chg="add del mod">
          <ac:chgData name="Sébastien WEYKMANS" userId="b521cd83-5c54-4ff9-8af4-f98e74ba75ff" providerId="ADAL" clId="{C20ABA49-3702-4985-808D-6C65033D49A7}" dt="2021-04-02T09:16:37.215" v="7047" actId="478"/>
          <ac:picMkLst>
            <pc:docMk/>
            <pc:sldMk cId="2209639583" sldId="567"/>
            <ac:picMk id="69" creationId="{6E731359-19D3-4959-9D08-C8C6471B925D}"/>
          </ac:picMkLst>
        </pc:picChg>
        <pc:picChg chg="del">
          <ac:chgData name="Sébastien WEYKMANS" userId="b521cd83-5c54-4ff9-8af4-f98e74ba75ff" providerId="ADAL" clId="{C20ABA49-3702-4985-808D-6C65033D49A7}" dt="2021-03-29T08:48:50.235" v="5992" actId="478"/>
          <ac:picMkLst>
            <pc:docMk/>
            <pc:sldMk cId="2209639583" sldId="567"/>
            <ac:picMk id="114" creationId="{321BF498-972F-423C-9E4C-B2314C5F59B1}"/>
          </ac:picMkLst>
        </pc:picChg>
        <pc:picChg chg="add mod">
          <ac:chgData name="Sébastien WEYKMANS" userId="b521cd83-5c54-4ff9-8af4-f98e74ba75ff" providerId="ADAL" clId="{C20ABA49-3702-4985-808D-6C65033D49A7}" dt="2021-04-02T09:24:43.847" v="7165" actId="1076"/>
          <ac:picMkLst>
            <pc:docMk/>
            <pc:sldMk cId="2209639583" sldId="567"/>
            <ac:picMk id="1026" creationId="{38F3E773-17BF-495A-86D8-FC68FB45E69F}"/>
          </ac:picMkLst>
        </pc:picChg>
        <pc:picChg chg="add del mod">
          <ac:chgData name="Sébastien WEYKMANS" userId="b521cd83-5c54-4ff9-8af4-f98e74ba75ff" providerId="ADAL" clId="{C20ABA49-3702-4985-808D-6C65033D49A7}" dt="2021-04-02T15:50:20.509" v="7355" actId="478"/>
          <ac:picMkLst>
            <pc:docMk/>
            <pc:sldMk cId="2209639583" sldId="567"/>
            <ac:picMk id="1028" creationId="{220DF128-89F9-404F-A07E-C4A5F77BAAC6}"/>
          </ac:picMkLst>
        </pc:picChg>
        <pc:cxnChg chg="del mod">
          <ac:chgData name="Sébastien WEYKMANS" userId="b521cd83-5c54-4ff9-8af4-f98e74ba75ff" providerId="ADAL" clId="{C20ABA49-3702-4985-808D-6C65033D49A7}" dt="2021-03-29T08:47:54.360" v="5962" actId="478"/>
          <ac:cxnSpMkLst>
            <pc:docMk/>
            <pc:sldMk cId="2209639583" sldId="567"/>
            <ac:cxnSpMk id="4" creationId="{B848B4DB-ABFB-4792-BA0B-D7FC0BACEF1A}"/>
          </ac:cxnSpMkLst>
        </pc:cxnChg>
        <pc:cxnChg chg="add mod">
          <ac:chgData name="Sébastien WEYKMANS" userId="b521cd83-5c54-4ff9-8af4-f98e74ba75ff" providerId="ADAL" clId="{C20ABA49-3702-4985-808D-6C65033D49A7}" dt="2021-04-02T16:01:01.898" v="7433" actId="14100"/>
          <ac:cxnSpMkLst>
            <pc:docMk/>
            <pc:sldMk cId="2209639583" sldId="567"/>
            <ac:cxnSpMk id="15" creationId="{FBFD75D2-25AC-4B19-A7B8-C3329F2D14AF}"/>
          </ac:cxnSpMkLst>
        </pc:cxnChg>
        <pc:cxnChg chg="add del mod">
          <ac:chgData name="Sébastien WEYKMANS" userId="b521cd83-5c54-4ff9-8af4-f98e74ba75ff" providerId="ADAL" clId="{C20ABA49-3702-4985-808D-6C65033D49A7}" dt="2021-04-02T15:59:49.736" v="7421" actId="478"/>
          <ac:cxnSpMkLst>
            <pc:docMk/>
            <pc:sldMk cId="2209639583" sldId="567"/>
            <ac:cxnSpMk id="47" creationId="{AB188A69-E1DD-4D14-B36D-CDD0AAF91514}"/>
          </ac:cxnSpMkLst>
        </pc:cxnChg>
        <pc:cxnChg chg="del mod">
          <ac:chgData name="Sébastien WEYKMANS" userId="b521cd83-5c54-4ff9-8af4-f98e74ba75ff" providerId="ADAL" clId="{C20ABA49-3702-4985-808D-6C65033D49A7}" dt="2021-03-29T08:47:54.360" v="5962" actId="478"/>
          <ac:cxnSpMkLst>
            <pc:docMk/>
            <pc:sldMk cId="2209639583" sldId="567"/>
            <ac:cxnSpMk id="50" creationId="{609384F3-9510-4804-B35A-0E17010D6758}"/>
          </ac:cxnSpMkLst>
        </pc:cxnChg>
        <pc:cxnChg chg="add del mod">
          <ac:chgData name="Sébastien WEYKMANS" userId="b521cd83-5c54-4ff9-8af4-f98e74ba75ff" providerId="ADAL" clId="{C20ABA49-3702-4985-808D-6C65033D49A7}" dt="2021-04-02T16:01:08.112" v="7436" actId="478"/>
          <ac:cxnSpMkLst>
            <pc:docMk/>
            <pc:sldMk cId="2209639583" sldId="567"/>
            <ac:cxnSpMk id="51" creationId="{474D55D4-F16E-47CB-B7F0-70C9B44612BA}"/>
          </ac:cxnSpMkLst>
        </pc:cxnChg>
        <pc:cxnChg chg="del mod">
          <ac:chgData name="Sébastien WEYKMANS" userId="b521cd83-5c54-4ff9-8af4-f98e74ba75ff" providerId="ADAL" clId="{C20ABA49-3702-4985-808D-6C65033D49A7}" dt="2021-03-29T08:47:54.360" v="5962" actId="478"/>
          <ac:cxnSpMkLst>
            <pc:docMk/>
            <pc:sldMk cId="2209639583" sldId="567"/>
            <ac:cxnSpMk id="52" creationId="{A1EEA751-1A75-4956-8CFA-E0DFD8929F8E}"/>
          </ac:cxnSpMkLst>
        </pc:cxnChg>
        <pc:cxnChg chg="del mod">
          <ac:chgData name="Sébastien WEYKMANS" userId="b521cd83-5c54-4ff9-8af4-f98e74ba75ff" providerId="ADAL" clId="{C20ABA49-3702-4985-808D-6C65033D49A7}" dt="2021-03-29T08:48:47.763" v="5989" actId="478"/>
          <ac:cxnSpMkLst>
            <pc:docMk/>
            <pc:sldMk cId="2209639583" sldId="567"/>
            <ac:cxnSpMk id="53" creationId="{3B72548A-602C-456F-A1E6-45DB455A570F}"/>
          </ac:cxnSpMkLst>
        </pc:cxnChg>
        <pc:cxnChg chg="del mod">
          <ac:chgData name="Sébastien WEYKMANS" userId="b521cd83-5c54-4ff9-8af4-f98e74ba75ff" providerId="ADAL" clId="{C20ABA49-3702-4985-808D-6C65033D49A7}" dt="2021-03-29T08:49:46.220" v="6004" actId="478"/>
          <ac:cxnSpMkLst>
            <pc:docMk/>
            <pc:sldMk cId="2209639583" sldId="567"/>
            <ac:cxnSpMk id="54" creationId="{12B6BE33-7FAE-41B5-8DF6-E810C02D6318}"/>
          </ac:cxnSpMkLst>
        </pc:cxnChg>
        <pc:cxnChg chg="add mod">
          <ac:chgData name="Sébastien WEYKMANS" userId="b521cd83-5c54-4ff9-8af4-f98e74ba75ff" providerId="ADAL" clId="{C20ABA49-3702-4985-808D-6C65033D49A7}" dt="2021-04-02T16:01:06.810" v="7435" actId="1076"/>
          <ac:cxnSpMkLst>
            <pc:docMk/>
            <pc:sldMk cId="2209639583" sldId="567"/>
            <ac:cxnSpMk id="57" creationId="{D9259FBC-2C9B-4B3F-A393-08CB137BB650}"/>
          </ac:cxnSpMkLst>
        </pc:cxnChg>
        <pc:cxnChg chg="del mod">
          <ac:chgData name="Sébastien WEYKMANS" userId="b521cd83-5c54-4ff9-8af4-f98e74ba75ff" providerId="ADAL" clId="{C20ABA49-3702-4985-808D-6C65033D49A7}" dt="2021-03-29T08:49:47.416" v="6005" actId="478"/>
          <ac:cxnSpMkLst>
            <pc:docMk/>
            <pc:sldMk cId="2209639583" sldId="567"/>
            <ac:cxnSpMk id="57" creationId="{DBDB6017-E568-4021-A184-82CD86DDF434}"/>
          </ac:cxnSpMkLst>
        </pc:cxnChg>
        <pc:cxnChg chg="add mod">
          <ac:chgData name="Sébastien WEYKMANS" userId="b521cd83-5c54-4ff9-8af4-f98e74ba75ff" providerId="ADAL" clId="{C20ABA49-3702-4985-808D-6C65033D49A7}" dt="2021-04-02T16:23:08.872" v="7532" actId="14100"/>
          <ac:cxnSpMkLst>
            <pc:docMk/>
            <pc:sldMk cId="2209639583" sldId="567"/>
            <ac:cxnSpMk id="62" creationId="{A346D05A-68D6-4FFB-9EF2-5CFE8955626F}"/>
          </ac:cxnSpMkLst>
        </pc:cxnChg>
        <pc:cxnChg chg="add del mod">
          <ac:chgData name="Sébastien WEYKMANS" userId="b521cd83-5c54-4ff9-8af4-f98e74ba75ff" providerId="ADAL" clId="{C20ABA49-3702-4985-808D-6C65033D49A7}" dt="2021-04-02T16:23:12.497" v="7533" actId="478"/>
          <ac:cxnSpMkLst>
            <pc:docMk/>
            <pc:sldMk cId="2209639583" sldId="567"/>
            <ac:cxnSpMk id="65" creationId="{328558C6-4D94-41DB-9AFF-50B6C1153DBC}"/>
          </ac:cxnSpMkLst>
        </pc:cxnChg>
        <pc:cxnChg chg="add mod">
          <ac:chgData name="Sébastien WEYKMANS" userId="b521cd83-5c54-4ff9-8af4-f98e74ba75ff" providerId="ADAL" clId="{C20ABA49-3702-4985-808D-6C65033D49A7}" dt="2021-04-02T16:23:16.490" v="7535" actId="1076"/>
          <ac:cxnSpMkLst>
            <pc:docMk/>
            <pc:sldMk cId="2209639583" sldId="567"/>
            <ac:cxnSpMk id="77" creationId="{3ABDA28E-216F-4CE9-A5A8-E22D555006C9}"/>
          </ac:cxnSpMkLst>
        </pc:cxnChg>
      </pc:sldChg>
      <pc:sldChg chg="modSp add del mod ord">
        <pc:chgData name="Sébastien WEYKMANS" userId="b521cd83-5c54-4ff9-8af4-f98e74ba75ff" providerId="ADAL" clId="{C20ABA49-3702-4985-808D-6C65033D49A7}" dt="2021-04-02T16:23:42.968" v="7536" actId="47"/>
        <pc:sldMkLst>
          <pc:docMk/>
          <pc:sldMk cId="1034192794" sldId="568"/>
        </pc:sldMkLst>
        <pc:spChg chg="mod">
          <ac:chgData name="Sébastien WEYKMANS" userId="b521cd83-5c54-4ff9-8af4-f98e74ba75ff" providerId="ADAL" clId="{C20ABA49-3702-4985-808D-6C65033D49A7}" dt="2021-04-02T15:49:36.598" v="7335" actId="20577"/>
          <ac:spMkLst>
            <pc:docMk/>
            <pc:sldMk cId="1034192794" sldId="568"/>
            <ac:spMk id="2" creationId="{357716B1-3206-47C2-9C01-555BB5CC6AA5}"/>
          </ac:spMkLst>
        </pc:spChg>
      </pc:sldChg>
      <pc:sldChg chg="modSp add del mod ord">
        <pc:chgData name="Sébastien WEYKMANS" userId="b521cd83-5c54-4ff9-8af4-f98e74ba75ff" providerId="ADAL" clId="{C20ABA49-3702-4985-808D-6C65033D49A7}" dt="2021-04-21T10:01:19.645" v="9034" actId="47"/>
        <pc:sldMkLst>
          <pc:docMk/>
          <pc:sldMk cId="2580262394" sldId="568"/>
        </pc:sldMkLst>
        <pc:spChg chg="mod">
          <ac:chgData name="Sébastien WEYKMANS" userId="b521cd83-5c54-4ff9-8af4-f98e74ba75ff" providerId="ADAL" clId="{C20ABA49-3702-4985-808D-6C65033D49A7}" dt="2021-04-21T06:25:22.749" v="7621" actId="20577"/>
          <ac:spMkLst>
            <pc:docMk/>
            <pc:sldMk cId="2580262394" sldId="568"/>
            <ac:spMk id="2" creationId="{1E8EF2EE-D505-4C14-A881-6FA7FDD4B362}"/>
          </ac:spMkLst>
        </pc:spChg>
      </pc:sldChg>
      <pc:sldChg chg="addSp delSp modSp add mod ord modShow chgLayout">
        <pc:chgData name="Sébastien WEYKMANS" userId="b521cd83-5c54-4ff9-8af4-f98e74ba75ff" providerId="ADAL" clId="{C20ABA49-3702-4985-808D-6C65033D49A7}" dt="2021-05-03T06:44:10.107" v="9048" actId="729"/>
        <pc:sldMkLst>
          <pc:docMk/>
          <pc:sldMk cId="2018851204" sldId="569"/>
        </pc:sldMkLst>
        <pc:spChg chg="mod ord">
          <ac:chgData name="Sébastien WEYKMANS" userId="b521cd83-5c54-4ff9-8af4-f98e74ba75ff" providerId="ADAL" clId="{C20ABA49-3702-4985-808D-6C65033D49A7}" dt="2021-04-21T06:25:36.743" v="7625" actId="700"/>
          <ac:spMkLst>
            <pc:docMk/>
            <pc:sldMk cId="2018851204" sldId="569"/>
            <ac:spMk id="2" creationId="{1E8EF2EE-D505-4C14-A881-6FA7FDD4B362}"/>
          </ac:spMkLst>
        </pc:spChg>
        <pc:spChg chg="add mod ord">
          <ac:chgData name="Sébastien WEYKMANS" userId="b521cd83-5c54-4ff9-8af4-f98e74ba75ff" providerId="ADAL" clId="{C20ABA49-3702-4985-808D-6C65033D49A7}" dt="2021-04-21T06:42:56.111" v="8909" actId="313"/>
          <ac:spMkLst>
            <pc:docMk/>
            <pc:sldMk cId="2018851204" sldId="569"/>
            <ac:spMk id="3" creationId="{11C2CCA0-D617-41D4-A10C-95ED261FB002}"/>
          </ac:spMkLst>
        </pc:spChg>
        <pc:picChg chg="del">
          <ac:chgData name="Sébastien WEYKMANS" userId="b521cd83-5c54-4ff9-8af4-f98e74ba75ff" providerId="ADAL" clId="{C20ABA49-3702-4985-808D-6C65033D49A7}" dt="2021-04-21T06:25:28.594" v="7624" actId="478"/>
          <ac:picMkLst>
            <pc:docMk/>
            <pc:sldMk cId="2018851204" sldId="569"/>
            <ac:picMk id="7" creationId="{3F7B8BB3-C886-4FE2-94F3-9979DE5B6A0F}"/>
          </ac:picMkLst>
        </pc:picChg>
        <pc:picChg chg="del">
          <ac:chgData name="Sébastien WEYKMANS" userId="b521cd83-5c54-4ff9-8af4-f98e74ba75ff" providerId="ADAL" clId="{C20ABA49-3702-4985-808D-6C65033D49A7}" dt="2021-04-21T06:25:28.009" v="7623" actId="478"/>
          <ac:picMkLst>
            <pc:docMk/>
            <pc:sldMk cId="2018851204" sldId="569"/>
            <ac:picMk id="1026" creationId="{EF61A908-A34D-4486-BF03-C36182D0828D}"/>
          </ac:picMkLst>
        </pc:picChg>
      </pc:sldChg>
      <pc:sldChg chg="addSp delSp modSp new del mod modClrScheme chgLayout">
        <pc:chgData name="Sébastien WEYKMANS" userId="b521cd83-5c54-4ff9-8af4-f98e74ba75ff" providerId="ADAL" clId="{C20ABA49-3702-4985-808D-6C65033D49A7}" dt="2021-06-18T13:22:55.323" v="9207" actId="47"/>
        <pc:sldMkLst>
          <pc:docMk/>
          <pc:sldMk cId="764467245" sldId="570"/>
        </pc:sldMkLst>
        <pc:spChg chg="del">
          <ac:chgData name="Sébastien WEYKMANS" userId="b521cd83-5c54-4ff9-8af4-f98e74ba75ff" providerId="ADAL" clId="{C20ABA49-3702-4985-808D-6C65033D49A7}" dt="2021-05-12T06:57:27.073" v="9067" actId="700"/>
          <ac:spMkLst>
            <pc:docMk/>
            <pc:sldMk cId="764467245" sldId="570"/>
            <ac:spMk id="2" creationId="{2208D272-F57C-4EA4-B47E-F0228A028F59}"/>
          </ac:spMkLst>
        </pc:spChg>
        <pc:spChg chg="add del">
          <ac:chgData name="Sébastien WEYKMANS" userId="b521cd83-5c54-4ff9-8af4-f98e74ba75ff" providerId="ADAL" clId="{C20ABA49-3702-4985-808D-6C65033D49A7}" dt="2021-05-12T06:57:27.073" v="9067" actId="700"/>
          <ac:spMkLst>
            <pc:docMk/>
            <pc:sldMk cId="764467245" sldId="570"/>
            <ac:spMk id="3" creationId="{3D877E39-3493-4C9A-A802-C5170295A2D8}"/>
          </ac:spMkLst>
        </pc:spChg>
        <pc:graphicFrameChg chg="add mod">
          <ac:chgData name="Sébastien WEYKMANS" userId="b521cd83-5c54-4ff9-8af4-f98e74ba75ff" providerId="ADAL" clId="{C20ABA49-3702-4985-808D-6C65033D49A7}" dt="2021-05-12T06:57:19.683" v="9066"/>
          <ac:graphicFrameMkLst>
            <pc:docMk/>
            <pc:sldMk cId="764467245" sldId="570"/>
            <ac:graphicFrameMk id="4" creationId="{F94F6ABC-7DDA-40C9-9314-D13F6FA1F060}"/>
          </ac:graphicFrameMkLst>
        </pc:graphicFrameChg>
        <pc:graphicFrameChg chg="add mod">
          <ac:chgData name="Sébastien WEYKMANS" userId="b521cd83-5c54-4ff9-8af4-f98e74ba75ff" providerId="ADAL" clId="{C20ABA49-3702-4985-808D-6C65033D49A7}" dt="2021-05-12T06:57:28.143" v="9069"/>
          <ac:graphicFrameMkLst>
            <pc:docMk/>
            <pc:sldMk cId="764467245" sldId="570"/>
            <ac:graphicFrameMk id="5" creationId="{F94F6ABC-7DDA-40C9-9314-D13F6FA1F060}"/>
          </ac:graphicFrameMkLst>
        </pc:graphicFrameChg>
        <pc:picChg chg="add del mod">
          <ac:chgData name="Sébastien WEYKMANS" userId="b521cd83-5c54-4ff9-8af4-f98e74ba75ff" providerId="ADAL" clId="{C20ABA49-3702-4985-808D-6C65033D49A7}" dt="2021-05-12T07:07:40.569" v="9076" actId="478"/>
          <ac:picMkLst>
            <pc:docMk/>
            <pc:sldMk cId="764467245" sldId="570"/>
            <ac:picMk id="3" creationId="{261405D5-E2EE-47E5-8AE6-3548B081EBA5}"/>
          </ac:picMkLst>
        </pc:picChg>
        <pc:picChg chg="add del mod">
          <ac:chgData name="Sébastien WEYKMANS" userId="b521cd83-5c54-4ff9-8af4-f98e74ba75ff" providerId="ADAL" clId="{C20ABA49-3702-4985-808D-6C65033D49A7}" dt="2021-05-12T07:08:05.899" v="9081" actId="478"/>
          <ac:picMkLst>
            <pc:docMk/>
            <pc:sldMk cId="764467245" sldId="570"/>
            <ac:picMk id="6" creationId="{CB2AB6A2-759E-47CF-AAF9-B61CD098CFC9}"/>
          </ac:picMkLst>
        </pc:picChg>
        <pc:picChg chg="add mod">
          <ac:chgData name="Sébastien WEYKMANS" userId="b521cd83-5c54-4ff9-8af4-f98e74ba75ff" providerId="ADAL" clId="{C20ABA49-3702-4985-808D-6C65033D49A7}" dt="2021-05-12T07:08:11.290" v="9083" actId="1076"/>
          <ac:picMkLst>
            <pc:docMk/>
            <pc:sldMk cId="764467245" sldId="570"/>
            <ac:picMk id="8" creationId="{F0296BFC-16D0-4A14-B11A-93BD4500E513}"/>
          </ac:picMkLst>
        </pc:picChg>
      </pc:sldChg>
      <pc:sldChg chg="modSp add del mod ord modShow">
        <pc:chgData name="Sébastien WEYKMANS" userId="b521cd83-5c54-4ff9-8af4-f98e74ba75ff" providerId="ADAL" clId="{C20ABA49-3702-4985-808D-6C65033D49A7}" dt="2021-04-21T10:01:10.713" v="9031" actId="47"/>
        <pc:sldMkLst>
          <pc:docMk/>
          <pc:sldMk cId="3104698942" sldId="570"/>
        </pc:sldMkLst>
        <pc:spChg chg="mod">
          <ac:chgData name="Sébastien WEYKMANS" userId="b521cd83-5c54-4ff9-8af4-f98e74ba75ff" providerId="ADAL" clId="{C20ABA49-3702-4985-808D-6C65033D49A7}" dt="2021-04-21T06:42:18.707" v="8888" actId="20577"/>
          <ac:spMkLst>
            <pc:docMk/>
            <pc:sldMk cId="3104698942" sldId="570"/>
            <ac:spMk id="4" creationId="{C7519296-AF0F-4396-A702-70B9921D6D66}"/>
          </ac:spMkLst>
        </pc:spChg>
      </pc:sldChg>
      <pc:sldChg chg="addSp delSp modSp new del mod">
        <pc:chgData name="Sébastien WEYKMANS" userId="b521cd83-5c54-4ff9-8af4-f98e74ba75ff" providerId="ADAL" clId="{C20ABA49-3702-4985-808D-6C65033D49A7}" dt="2021-04-21T10:00:44.987" v="9028" actId="47"/>
        <pc:sldMkLst>
          <pc:docMk/>
          <pc:sldMk cId="1059372901" sldId="571"/>
        </pc:sldMkLst>
        <pc:spChg chg="mod">
          <ac:chgData name="Sébastien WEYKMANS" userId="b521cd83-5c54-4ff9-8af4-f98e74ba75ff" providerId="ADAL" clId="{C20ABA49-3702-4985-808D-6C65033D49A7}" dt="2021-04-21T07:12:52.364" v="8960" actId="20577"/>
          <ac:spMkLst>
            <pc:docMk/>
            <pc:sldMk cId="1059372901" sldId="571"/>
            <ac:spMk id="2" creationId="{D7C4A43C-AF1D-4680-BFF8-F86493FF8C82}"/>
          </ac:spMkLst>
        </pc:spChg>
        <pc:spChg chg="del">
          <ac:chgData name="Sébastien WEYKMANS" userId="b521cd83-5c54-4ff9-8af4-f98e74ba75ff" providerId="ADAL" clId="{C20ABA49-3702-4985-808D-6C65033D49A7}" dt="2021-04-21T07:12:35.540" v="8911" actId="22"/>
          <ac:spMkLst>
            <pc:docMk/>
            <pc:sldMk cId="1059372901" sldId="571"/>
            <ac:spMk id="3" creationId="{EE056FB4-344A-4E79-97D1-14A78691C384}"/>
          </ac:spMkLst>
        </pc:spChg>
        <pc:picChg chg="add mod ord">
          <ac:chgData name="Sébastien WEYKMANS" userId="b521cd83-5c54-4ff9-8af4-f98e74ba75ff" providerId="ADAL" clId="{C20ABA49-3702-4985-808D-6C65033D49A7}" dt="2021-04-21T08:03:59.350" v="9025" actId="1076"/>
          <ac:picMkLst>
            <pc:docMk/>
            <pc:sldMk cId="1059372901" sldId="571"/>
            <ac:picMk id="5" creationId="{E40F8E19-CDBC-44C4-B93B-5312EB6F6C99}"/>
          </ac:picMkLst>
        </pc:picChg>
        <pc:picChg chg="add del mod">
          <ac:chgData name="Sébastien WEYKMANS" userId="b521cd83-5c54-4ff9-8af4-f98e74ba75ff" providerId="ADAL" clId="{C20ABA49-3702-4985-808D-6C65033D49A7}" dt="2021-04-21T08:03:50.130" v="9022" actId="478"/>
          <ac:picMkLst>
            <pc:docMk/>
            <pc:sldMk cId="1059372901" sldId="571"/>
            <ac:picMk id="7" creationId="{48DC02F7-F9B2-48BD-AA9F-96A7BC57892C}"/>
          </ac:picMkLst>
        </pc:picChg>
      </pc:sldChg>
      <pc:sldChg chg="addSp delSp modSp add mod">
        <pc:chgData name="Sébastien WEYKMANS" userId="b521cd83-5c54-4ff9-8af4-f98e74ba75ff" providerId="ADAL" clId="{C20ABA49-3702-4985-808D-6C65033D49A7}" dt="2021-06-17T10:25:27.106" v="9174" actId="20577"/>
        <pc:sldMkLst>
          <pc:docMk/>
          <pc:sldMk cId="2914631813" sldId="571"/>
        </pc:sldMkLst>
        <pc:spChg chg="mod">
          <ac:chgData name="Sébastien WEYKMANS" userId="b521cd83-5c54-4ff9-8af4-f98e74ba75ff" providerId="ADAL" clId="{C20ABA49-3702-4985-808D-6C65033D49A7}" dt="2021-06-17T10:25:27.106" v="9174" actId="20577"/>
          <ac:spMkLst>
            <pc:docMk/>
            <pc:sldMk cId="2914631813" sldId="571"/>
            <ac:spMk id="7" creationId="{4C156F3C-D548-49B1-8977-7CB4B9DD5EFA}"/>
          </ac:spMkLst>
        </pc:spChg>
        <pc:picChg chg="del">
          <ac:chgData name="Sébastien WEYKMANS" userId="b521cd83-5c54-4ff9-8af4-f98e74ba75ff" providerId="ADAL" clId="{C20ABA49-3702-4985-808D-6C65033D49A7}" dt="2021-06-17T10:23:19.172" v="9098" actId="478"/>
          <ac:picMkLst>
            <pc:docMk/>
            <pc:sldMk cId="2914631813" sldId="571"/>
            <ac:picMk id="4" creationId="{AC6D11B7-8712-487E-82D1-40EACF9EF702}"/>
          </ac:picMkLst>
        </pc:picChg>
        <pc:picChg chg="add mod">
          <ac:chgData name="Sébastien WEYKMANS" userId="b521cd83-5c54-4ff9-8af4-f98e74ba75ff" providerId="ADAL" clId="{C20ABA49-3702-4985-808D-6C65033D49A7}" dt="2021-06-17T10:23:31.961" v="9102" actId="14100"/>
          <ac:picMkLst>
            <pc:docMk/>
            <pc:sldMk cId="2914631813" sldId="571"/>
            <ac:picMk id="5" creationId="{9F0A0985-CD90-4042-822E-A117F4D8E1E7}"/>
          </ac:picMkLst>
        </pc:picChg>
        <pc:picChg chg="del">
          <ac:chgData name="Sébastien WEYKMANS" userId="b521cd83-5c54-4ff9-8af4-f98e74ba75ff" providerId="ADAL" clId="{C20ABA49-3702-4985-808D-6C65033D49A7}" dt="2021-06-17T10:23:17.783" v="9096" actId="478"/>
          <ac:picMkLst>
            <pc:docMk/>
            <pc:sldMk cId="2914631813" sldId="571"/>
            <ac:picMk id="8" creationId="{ED82F37B-D5E5-4A97-9CA4-2E894D566E95}"/>
          </ac:picMkLst>
        </pc:picChg>
        <pc:picChg chg="del">
          <ac:chgData name="Sébastien WEYKMANS" userId="b521cd83-5c54-4ff9-8af4-f98e74ba75ff" providerId="ADAL" clId="{C20ABA49-3702-4985-808D-6C65033D49A7}" dt="2021-06-17T10:23:18.524" v="9097" actId="478"/>
          <ac:picMkLst>
            <pc:docMk/>
            <pc:sldMk cId="2914631813" sldId="571"/>
            <ac:picMk id="10" creationId="{FE558C28-DF07-497D-A516-348BEFAB8791}"/>
          </ac:picMkLst>
        </pc:picChg>
      </pc:sldChg>
      <pc:sldChg chg="addSp delSp modSp add mod modClrScheme chgLayout">
        <pc:chgData name="Sébastien WEYKMANS" userId="b521cd83-5c54-4ff9-8af4-f98e74ba75ff" providerId="ADAL" clId="{C20ABA49-3702-4985-808D-6C65033D49A7}" dt="2021-06-18T13:26:59.188" v="9215"/>
        <pc:sldMkLst>
          <pc:docMk/>
          <pc:sldMk cId="2895499251" sldId="572"/>
        </pc:sldMkLst>
        <pc:spChg chg="add mod ord">
          <ac:chgData name="Sébastien WEYKMANS" userId="b521cd83-5c54-4ff9-8af4-f98e74ba75ff" providerId="ADAL" clId="{C20ABA49-3702-4985-808D-6C65033D49A7}" dt="2021-06-18T13:26:33.867" v="9212" actId="700"/>
          <ac:spMkLst>
            <pc:docMk/>
            <pc:sldMk cId="2895499251" sldId="572"/>
            <ac:spMk id="2" creationId="{978A476E-5FB5-4F52-8CFE-9ACACEC8E8AA}"/>
          </ac:spMkLst>
        </pc:spChg>
        <pc:spChg chg="add del mod ord">
          <ac:chgData name="Sébastien WEYKMANS" userId="b521cd83-5c54-4ff9-8af4-f98e74ba75ff" providerId="ADAL" clId="{C20ABA49-3702-4985-808D-6C65033D49A7}" dt="2021-06-18T13:26:59.188" v="9215"/>
          <ac:spMkLst>
            <pc:docMk/>
            <pc:sldMk cId="2895499251" sldId="572"/>
            <ac:spMk id="3" creationId="{96CE353D-F7ED-439D-B05A-BB56C9FBFA02}"/>
          </ac:spMkLst>
        </pc:spChg>
        <pc:graphicFrameChg chg="add del mod">
          <ac:chgData name="Sébastien WEYKMANS" userId="b521cd83-5c54-4ff9-8af4-f98e74ba75ff" providerId="ADAL" clId="{C20ABA49-3702-4985-808D-6C65033D49A7}" dt="2021-06-18T13:22:38.416" v="9204" actId="478"/>
          <ac:graphicFrameMkLst>
            <pc:docMk/>
            <pc:sldMk cId="2895499251" sldId="572"/>
            <ac:graphicFrameMk id="4" creationId="{5247A731-D597-468D-8808-92F5A26B704A}"/>
          </ac:graphicFrameMkLst>
        </pc:graphicFrameChg>
        <pc:graphicFrameChg chg="add mod">
          <ac:chgData name="Sébastien WEYKMANS" userId="b521cd83-5c54-4ff9-8af4-f98e74ba75ff" providerId="ADAL" clId="{C20ABA49-3702-4985-808D-6C65033D49A7}" dt="2021-06-18T13:26:59.188" v="9215"/>
          <ac:graphicFrameMkLst>
            <pc:docMk/>
            <pc:sldMk cId="2895499251" sldId="572"/>
            <ac:graphicFrameMk id="5" creationId="{5247A731-D597-468D-8808-92F5A26B704A}"/>
          </ac:graphicFrameMkLst>
        </pc:graphicFrameChg>
        <pc:graphicFrameChg chg="del mod">
          <ac:chgData name="Sébastien WEYKMANS" userId="b521cd83-5c54-4ff9-8af4-f98e74ba75ff" providerId="ADAL" clId="{C20ABA49-3702-4985-808D-6C65033D49A7}" dt="2021-06-18T13:23:25.430" v="9208" actId="478"/>
          <ac:graphicFrameMkLst>
            <pc:docMk/>
            <pc:sldMk cId="2895499251" sldId="572"/>
            <ac:graphicFrameMk id="5" creationId="{F94F6ABC-7DDA-40C9-9314-D13F6FA1F060}"/>
          </ac:graphicFrameMkLst>
        </pc:graphicFrameChg>
        <pc:graphicFrameChg chg="add del mod">
          <ac:chgData name="Sébastien WEYKMANS" userId="b521cd83-5c54-4ff9-8af4-f98e74ba75ff" providerId="ADAL" clId="{C20ABA49-3702-4985-808D-6C65033D49A7}" dt="2021-06-18T13:22:44.397" v="9206" actId="478"/>
          <ac:graphicFrameMkLst>
            <pc:docMk/>
            <pc:sldMk cId="2895499251" sldId="572"/>
            <ac:graphicFrameMk id="6" creationId="{5247A731-D597-468D-8808-92F5A26B704A}"/>
          </ac:graphicFrameMkLst>
        </pc:graphicFrameChg>
        <pc:graphicFrameChg chg="add del mod">
          <ac:chgData name="Sébastien WEYKMANS" userId="b521cd83-5c54-4ff9-8af4-f98e74ba75ff" providerId="ADAL" clId="{C20ABA49-3702-4985-808D-6C65033D49A7}" dt="2021-06-18T13:23:28.466" v="9211" actId="478"/>
          <ac:graphicFrameMkLst>
            <pc:docMk/>
            <pc:sldMk cId="2895499251" sldId="572"/>
            <ac:graphicFrameMk id="7" creationId="{5247A731-D597-468D-8808-92F5A26B704A}"/>
          </ac:graphicFrameMkLst>
        </pc:graphicFrameChg>
      </pc:sldChg>
      <pc:sldChg chg="addSp delSp modSp new mod modClrScheme chgLayout">
        <pc:chgData name="Sébastien WEYKMANS" userId="b521cd83-5c54-4ff9-8af4-f98e74ba75ff" providerId="ADAL" clId="{C20ABA49-3702-4985-808D-6C65033D49A7}" dt="2021-06-18T13:38:38.904" v="9338" actId="1076"/>
        <pc:sldMkLst>
          <pc:docMk/>
          <pc:sldMk cId="369852052" sldId="573"/>
        </pc:sldMkLst>
        <pc:spChg chg="del">
          <ac:chgData name="Sébastien WEYKMANS" userId="b521cd83-5c54-4ff9-8af4-f98e74ba75ff" providerId="ADAL" clId="{C20ABA49-3702-4985-808D-6C65033D49A7}" dt="2021-06-18T13:27:24.068" v="9217" actId="700"/>
          <ac:spMkLst>
            <pc:docMk/>
            <pc:sldMk cId="369852052" sldId="573"/>
            <ac:spMk id="2" creationId="{D5A321D8-DEDE-4C06-83E2-D7C5BAA4D60A}"/>
          </ac:spMkLst>
        </pc:spChg>
        <pc:spChg chg="del">
          <ac:chgData name="Sébastien WEYKMANS" userId="b521cd83-5c54-4ff9-8af4-f98e74ba75ff" providerId="ADAL" clId="{C20ABA49-3702-4985-808D-6C65033D49A7}" dt="2021-06-18T13:27:24.068" v="9217" actId="700"/>
          <ac:spMkLst>
            <pc:docMk/>
            <pc:sldMk cId="369852052" sldId="573"/>
            <ac:spMk id="3" creationId="{ED44705E-0B2D-4B13-9AEC-9EECCC23AE92}"/>
          </ac:spMkLst>
        </pc:spChg>
        <pc:spChg chg="add del mod">
          <ac:chgData name="Sébastien WEYKMANS" userId="b521cd83-5c54-4ff9-8af4-f98e74ba75ff" providerId="ADAL" clId="{C20ABA49-3702-4985-808D-6C65033D49A7}" dt="2021-06-18T13:34:32.735" v="9242" actId="700"/>
          <ac:spMkLst>
            <pc:docMk/>
            <pc:sldMk cId="369852052" sldId="573"/>
            <ac:spMk id="11" creationId="{DF8C327A-53B1-472B-915A-207B55E3EEF3}"/>
          </ac:spMkLst>
        </pc:spChg>
        <pc:spChg chg="add del mod">
          <ac:chgData name="Sébastien WEYKMANS" userId="b521cd83-5c54-4ff9-8af4-f98e74ba75ff" providerId="ADAL" clId="{C20ABA49-3702-4985-808D-6C65033D49A7}" dt="2021-06-18T13:34:32.735" v="9242" actId="700"/>
          <ac:spMkLst>
            <pc:docMk/>
            <pc:sldMk cId="369852052" sldId="573"/>
            <ac:spMk id="12" creationId="{89884F42-62EA-4EF3-82AF-5456DC578C32}"/>
          </ac:spMkLst>
        </pc:spChg>
        <pc:spChg chg="add mod ord">
          <ac:chgData name="Sébastien WEYKMANS" userId="b521cd83-5c54-4ff9-8af4-f98e74ba75ff" providerId="ADAL" clId="{C20ABA49-3702-4985-808D-6C65033D49A7}" dt="2021-06-18T13:38:29.093" v="9337" actId="20577"/>
          <ac:spMkLst>
            <pc:docMk/>
            <pc:sldMk cId="369852052" sldId="573"/>
            <ac:spMk id="17" creationId="{571186B1-A4EF-473C-AA70-2F847BF3CD48}"/>
          </ac:spMkLst>
        </pc:spChg>
        <pc:graphicFrameChg chg="add del mod">
          <ac:chgData name="Sébastien WEYKMANS" userId="b521cd83-5c54-4ff9-8af4-f98e74ba75ff" providerId="ADAL" clId="{C20ABA49-3702-4985-808D-6C65033D49A7}" dt="2021-06-18T13:27:40.375" v="9220" actId="478"/>
          <ac:graphicFrameMkLst>
            <pc:docMk/>
            <pc:sldMk cId="369852052" sldId="573"/>
            <ac:graphicFrameMk id="4" creationId="{5247A731-D597-468D-8808-92F5A26B704A}"/>
          </ac:graphicFrameMkLst>
        </pc:graphicFrameChg>
        <pc:graphicFrameChg chg="add mod">
          <ac:chgData name="Sébastien WEYKMANS" userId="b521cd83-5c54-4ff9-8af4-f98e74ba75ff" providerId="ADAL" clId="{C20ABA49-3702-4985-808D-6C65033D49A7}" dt="2021-06-18T13:27:55.294" v="9223"/>
          <ac:graphicFrameMkLst>
            <pc:docMk/>
            <pc:sldMk cId="369852052" sldId="573"/>
            <ac:graphicFrameMk id="5" creationId="{5247A731-D597-468D-8808-92F5A26B704A}"/>
          </ac:graphicFrameMkLst>
        </pc:graphicFrameChg>
        <pc:graphicFrameChg chg="add del mod">
          <ac:chgData name="Sébastien WEYKMANS" userId="b521cd83-5c54-4ff9-8af4-f98e74ba75ff" providerId="ADAL" clId="{C20ABA49-3702-4985-808D-6C65033D49A7}" dt="2021-06-18T13:29:12.151" v="9230" actId="478"/>
          <ac:graphicFrameMkLst>
            <pc:docMk/>
            <pc:sldMk cId="369852052" sldId="573"/>
            <ac:graphicFrameMk id="6" creationId="{5247A731-D597-468D-8808-92F5A26B704A}"/>
          </ac:graphicFrameMkLst>
        </pc:graphicFrameChg>
        <pc:graphicFrameChg chg="add del mod">
          <ac:chgData name="Sébastien WEYKMANS" userId="b521cd83-5c54-4ff9-8af4-f98e74ba75ff" providerId="ADAL" clId="{C20ABA49-3702-4985-808D-6C65033D49A7}" dt="2021-06-18T13:30:54.857" v="9233" actId="478"/>
          <ac:graphicFrameMkLst>
            <pc:docMk/>
            <pc:sldMk cId="369852052" sldId="573"/>
            <ac:graphicFrameMk id="7" creationId="{5247A731-D597-468D-8808-92F5A26B704A}"/>
          </ac:graphicFrameMkLst>
        </pc:graphicFrameChg>
        <pc:graphicFrameChg chg="add mod">
          <ac:chgData name="Sébastien WEYKMANS" userId="b521cd83-5c54-4ff9-8af4-f98e74ba75ff" providerId="ADAL" clId="{C20ABA49-3702-4985-808D-6C65033D49A7}" dt="2021-06-18T13:33:50.674" v="9236"/>
          <ac:graphicFrameMkLst>
            <pc:docMk/>
            <pc:sldMk cId="369852052" sldId="573"/>
            <ac:graphicFrameMk id="8" creationId="{5247A731-D597-468D-8808-92F5A26B704A}"/>
          </ac:graphicFrameMkLst>
        </pc:graphicFrameChg>
        <pc:picChg chg="add del">
          <ac:chgData name="Sébastien WEYKMANS" userId="b521cd83-5c54-4ff9-8af4-f98e74ba75ff" providerId="ADAL" clId="{C20ABA49-3702-4985-808D-6C65033D49A7}" dt="2021-06-18T13:34:19.481" v="9238" actId="22"/>
          <ac:picMkLst>
            <pc:docMk/>
            <pc:sldMk cId="369852052" sldId="573"/>
            <ac:picMk id="10" creationId="{91B3C529-C305-4082-95A1-57EE3F7E46D4}"/>
          </ac:picMkLst>
        </pc:picChg>
        <pc:picChg chg="add del mod ord">
          <ac:chgData name="Sébastien WEYKMANS" userId="b521cd83-5c54-4ff9-8af4-f98e74ba75ff" providerId="ADAL" clId="{C20ABA49-3702-4985-808D-6C65033D49A7}" dt="2021-06-18T13:34:32.094" v="9241" actId="22"/>
          <ac:picMkLst>
            <pc:docMk/>
            <pc:sldMk cId="369852052" sldId="573"/>
            <ac:picMk id="14" creationId="{ACD4A1C2-026D-427B-BBF2-B914BDDBF621}"/>
          </ac:picMkLst>
        </pc:picChg>
        <pc:picChg chg="add mod">
          <ac:chgData name="Sébastien WEYKMANS" userId="b521cd83-5c54-4ff9-8af4-f98e74ba75ff" providerId="ADAL" clId="{C20ABA49-3702-4985-808D-6C65033D49A7}" dt="2021-06-18T13:38:38.904" v="9338" actId="1076"/>
          <ac:picMkLst>
            <pc:docMk/>
            <pc:sldMk cId="369852052" sldId="573"/>
            <ac:picMk id="16" creationId="{8E95EE32-85C7-4636-A0A0-398CBC1012F5}"/>
          </ac:picMkLst>
        </pc:picChg>
      </pc:sldChg>
      <pc:sldChg chg="add del">
        <pc:chgData name="Sébastien WEYKMANS" userId="b521cd83-5c54-4ff9-8af4-f98e74ba75ff" providerId="ADAL" clId="{C20ABA49-3702-4985-808D-6C65033D49A7}" dt="2021-06-18T13:21:25.908" v="9197" actId="2696"/>
        <pc:sldMkLst>
          <pc:docMk/>
          <pc:sldMk cId="2416475093" sldId="573"/>
        </pc:sldMkLst>
      </pc:sldChg>
      <pc:sldMasterChg chg="addSp modSp mod modSldLayout">
        <pc:chgData name="Sébastien WEYKMANS" userId="b521cd83-5c54-4ff9-8af4-f98e74ba75ff" providerId="ADAL" clId="{C20ABA49-3702-4985-808D-6C65033D49A7}" dt="2021-02-04T10:05:58.194" v="90" actId="166"/>
        <pc:sldMasterMkLst>
          <pc:docMk/>
          <pc:sldMasterMk cId="2985342991" sldId="2147484085"/>
        </pc:sldMasterMkLst>
        <pc:spChg chg="add mod ord">
          <ac:chgData name="Sébastien WEYKMANS" userId="b521cd83-5c54-4ff9-8af4-f98e74ba75ff" providerId="ADAL" clId="{C20ABA49-3702-4985-808D-6C65033D49A7}" dt="2021-02-04T10:05:58.194" v="90" actId="166"/>
          <ac:spMkLst>
            <pc:docMk/>
            <pc:sldMasterMk cId="2985342991" sldId="2147484085"/>
            <ac:spMk id="8" creationId="{C192C325-89C7-40A9-8891-CA6F45892243}"/>
          </ac:spMkLst>
        </pc:spChg>
        <pc:sldLayoutChg chg="addSp delSp modSp mod">
          <pc:chgData name="Sébastien WEYKMANS" userId="b521cd83-5c54-4ff9-8af4-f98e74ba75ff" providerId="ADAL" clId="{C20ABA49-3702-4985-808D-6C65033D49A7}" dt="2021-02-04T09:59:08.136" v="57" actId="21"/>
          <pc:sldLayoutMkLst>
            <pc:docMk/>
            <pc:sldMasterMk cId="2985342991" sldId="2147484085"/>
            <pc:sldLayoutMk cId="292885064" sldId="2147484093"/>
          </pc:sldLayoutMkLst>
          <pc:spChg chg="add del mod">
            <ac:chgData name="Sébastien WEYKMANS" userId="b521cd83-5c54-4ff9-8af4-f98e74ba75ff" providerId="ADAL" clId="{C20ABA49-3702-4985-808D-6C65033D49A7}" dt="2021-02-04T09:59:08.136" v="57" actId="21"/>
            <ac:spMkLst>
              <pc:docMk/>
              <pc:sldMasterMk cId="2985342991" sldId="2147484085"/>
              <pc:sldLayoutMk cId="292885064" sldId="2147484093"/>
              <ac:spMk id="7" creationId="{4769152E-DF1E-4217-A01B-E2971B498B97}"/>
            </ac:spMkLst>
          </pc:spChg>
        </pc:sldLayoutChg>
      </pc:sldMasterChg>
    </pc:docChg>
  </pc:docChgLst>
  <pc:docChgLst>
    <pc:chgData name="Sébastien" userId="b521cd83-5c54-4ff9-8af4-f98e74ba75ff" providerId="ADAL" clId="{C20ABA49-3702-4985-808D-6C65033D49A7}"/>
    <pc:docChg chg="addSld modSld sldOrd">
      <pc:chgData name="Sébastien" userId="b521cd83-5c54-4ff9-8af4-f98e74ba75ff" providerId="ADAL" clId="{C20ABA49-3702-4985-808D-6C65033D49A7}" dt="2021-02-24T13:22:49.360" v="1067"/>
      <pc:docMkLst>
        <pc:docMk/>
      </pc:docMkLst>
      <pc:sldChg chg="ord">
        <pc:chgData name="Sébastien" userId="b521cd83-5c54-4ff9-8af4-f98e74ba75ff" providerId="ADAL" clId="{C20ABA49-3702-4985-808D-6C65033D49A7}" dt="2021-02-24T13:03:59.459" v="318"/>
        <pc:sldMkLst>
          <pc:docMk/>
          <pc:sldMk cId="1366774040" sldId="274"/>
        </pc:sldMkLst>
      </pc:sldChg>
      <pc:sldChg chg="modSp mod">
        <pc:chgData name="Sébastien" userId="b521cd83-5c54-4ff9-8af4-f98e74ba75ff" providerId="ADAL" clId="{C20ABA49-3702-4985-808D-6C65033D49A7}" dt="2021-02-24T13:01:35.458" v="292" actId="20577"/>
        <pc:sldMkLst>
          <pc:docMk/>
          <pc:sldMk cId="3044341358" sldId="461"/>
        </pc:sldMkLst>
        <pc:spChg chg="mod">
          <ac:chgData name="Sébastien" userId="b521cd83-5c54-4ff9-8af4-f98e74ba75ff" providerId="ADAL" clId="{C20ABA49-3702-4985-808D-6C65033D49A7}" dt="2021-02-24T13:00:56.320" v="225" actId="20577"/>
          <ac:spMkLst>
            <pc:docMk/>
            <pc:sldMk cId="3044341358" sldId="461"/>
            <ac:spMk id="15" creationId="{C4E43797-CA55-47AD-9D17-EA82DCBF42C6}"/>
          </ac:spMkLst>
        </pc:spChg>
        <pc:spChg chg="mod">
          <ac:chgData name="Sébastien" userId="b521cd83-5c54-4ff9-8af4-f98e74ba75ff" providerId="ADAL" clId="{C20ABA49-3702-4985-808D-6C65033D49A7}" dt="2021-02-24T13:01:35.458" v="292" actId="20577"/>
          <ac:spMkLst>
            <pc:docMk/>
            <pc:sldMk cId="3044341358" sldId="461"/>
            <ac:spMk id="16" creationId="{B28F2741-BDE0-4753-B3A2-68D241AD1104}"/>
          </ac:spMkLst>
        </pc:spChg>
      </pc:sldChg>
      <pc:sldChg chg="addSp modSp mod modAnim modShow">
        <pc:chgData name="Sébastien" userId="b521cd83-5c54-4ff9-8af4-f98e74ba75ff" providerId="ADAL" clId="{C20ABA49-3702-4985-808D-6C65033D49A7}" dt="2021-02-24T13:22:49.360" v="1067"/>
        <pc:sldMkLst>
          <pc:docMk/>
          <pc:sldMk cId="2912254035" sldId="503"/>
        </pc:sldMkLst>
        <pc:spChg chg="add mod">
          <ac:chgData name="Sébastien" userId="b521cd83-5c54-4ff9-8af4-f98e74ba75ff" providerId="ADAL" clId="{C20ABA49-3702-4985-808D-6C65033D49A7}" dt="2021-02-24T13:16:27.136" v="1025" actId="1076"/>
          <ac:spMkLst>
            <pc:docMk/>
            <pc:sldMk cId="2912254035" sldId="503"/>
            <ac:spMk id="2" creationId="{8DDDE5A7-3FA1-4D5C-8F35-6F25E18E8659}"/>
          </ac:spMkLst>
        </pc:spChg>
        <pc:spChg chg="mod">
          <ac:chgData name="Sébastien" userId="b521cd83-5c54-4ff9-8af4-f98e74ba75ff" providerId="ADAL" clId="{C20ABA49-3702-4985-808D-6C65033D49A7}" dt="2021-02-24T13:20:15.158" v="1054" actId="14100"/>
          <ac:spMkLst>
            <pc:docMk/>
            <pc:sldMk cId="2912254035" sldId="503"/>
            <ac:spMk id="37" creationId="{621293A0-C6B1-466C-AADF-3A6AE5AEEC67}"/>
          </ac:spMkLst>
        </pc:spChg>
        <pc:spChg chg="add mod">
          <ac:chgData name="Sébastien" userId="b521cd83-5c54-4ff9-8af4-f98e74ba75ff" providerId="ADAL" clId="{C20ABA49-3702-4985-808D-6C65033D49A7}" dt="2021-02-24T13:21:51.813" v="1058" actId="20577"/>
          <ac:spMkLst>
            <pc:docMk/>
            <pc:sldMk cId="2912254035" sldId="503"/>
            <ac:spMk id="59" creationId="{71CF7797-DE15-4858-A6C6-A321B8B0B586}"/>
          </ac:spMkLst>
        </pc:spChg>
        <pc:spChg chg="add mod">
          <ac:chgData name="Sébastien" userId="b521cd83-5c54-4ff9-8af4-f98e74ba75ff" providerId="ADAL" clId="{C20ABA49-3702-4985-808D-6C65033D49A7}" dt="2021-02-24T13:17:51.972" v="1028" actId="1076"/>
          <ac:spMkLst>
            <pc:docMk/>
            <pc:sldMk cId="2912254035" sldId="503"/>
            <ac:spMk id="60" creationId="{526AC50A-1A0A-4DD8-A6BC-3E60536A9E9B}"/>
          </ac:spMkLst>
        </pc:spChg>
        <pc:spChg chg="add mod">
          <ac:chgData name="Sébastien" userId="b521cd83-5c54-4ff9-8af4-f98e74ba75ff" providerId="ADAL" clId="{C20ABA49-3702-4985-808D-6C65033D49A7}" dt="2021-02-24T13:16:21.222" v="1024" actId="1076"/>
          <ac:spMkLst>
            <pc:docMk/>
            <pc:sldMk cId="2912254035" sldId="503"/>
            <ac:spMk id="61" creationId="{78799064-4242-41D9-B663-2F3CDBEB80F6}"/>
          </ac:spMkLst>
        </pc:spChg>
        <pc:spChg chg="add mod">
          <ac:chgData name="Sébastien" userId="b521cd83-5c54-4ff9-8af4-f98e74ba75ff" providerId="ADAL" clId="{C20ABA49-3702-4985-808D-6C65033D49A7}" dt="2021-02-24T13:08:49.004" v="655" actId="20577"/>
          <ac:spMkLst>
            <pc:docMk/>
            <pc:sldMk cId="2912254035" sldId="503"/>
            <ac:spMk id="63" creationId="{48794562-C94A-4661-B04B-00A02C624ADA}"/>
          </ac:spMkLst>
        </pc:spChg>
        <pc:spChg chg="add mod">
          <ac:chgData name="Sébastien" userId="b521cd83-5c54-4ff9-8af4-f98e74ba75ff" providerId="ADAL" clId="{C20ABA49-3702-4985-808D-6C65033D49A7}" dt="2021-02-24T13:09:24.459" v="717" actId="1076"/>
          <ac:spMkLst>
            <pc:docMk/>
            <pc:sldMk cId="2912254035" sldId="503"/>
            <ac:spMk id="64" creationId="{7FC374D5-4A97-4542-AEB4-C16410DD4804}"/>
          </ac:spMkLst>
        </pc:spChg>
        <pc:spChg chg="add mod">
          <ac:chgData name="Sébastien" userId="b521cd83-5c54-4ff9-8af4-f98e74ba75ff" providerId="ADAL" clId="{C20ABA49-3702-4985-808D-6C65033D49A7}" dt="2021-02-24T13:09:39.888" v="754" actId="20577"/>
          <ac:spMkLst>
            <pc:docMk/>
            <pc:sldMk cId="2912254035" sldId="503"/>
            <ac:spMk id="65" creationId="{79E88227-8D8E-4662-B417-C6AA7A6054B0}"/>
          </ac:spMkLst>
        </pc:spChg>
        <pc:spChg chg="add mod">
          <ac:chgData name="Sébastien" userId="b521cd83-5c54-4ff9-8af4-f98e74ba75ff" providerId="ADAL" clId="{C20ABA49-3702-4985-808D-6C65033D49A7}" dt="2021-02-24T13:09:55.386" v="787" actId="20577"/>
          <ac:spMkLst>
            <pc:docMk/>
            <pc:sldMk cId="2912254035" sldId="503"/>
            <ac:spMk id="67" creationId="{E7AFC923-82FD-42D2-9F72-1D77E0D3947B}"/>
          </ac:spMkLst>
        </pc:spChg>
        <pc:spChg chg="add mod">
          <ac:chgData name="Sébastien" userId="b521cd83-5c54-4ff9-8af4-f98e74ba75ff" providerId="ADAL" clId="{C20ABA49-3702-4985-808D-6C65033D49A7}" dt="2021-02-24T13:10:13.884" v="834" actId="20577"/>
          <ac:spMkLst>
            <pc:docMk/>
            <pc:sldMk cId="2912254035" sldId="503"/>
            <ac:spMk id="68" creationId="{CDB48003-0445-4434-97E0-1FE6E54DDF19}"/>
          </ac:spMkLst>
        </pc:spChg>
        <pc:spChg chg="add mod">
          <ac:chgData name="Sébastien" userId="b521cd83-5c54-4ff9-8af4-f98e74ba75ff" providerId="ADAL" clId="{C20ABA49-3702-4985-808D-6C65033D49A7}" dt="2021-02-24T13:11:05.136" v="917" actId="1076"/>
          <ac:spMkLst>
            <pc:docMk/>
            <pc:sldMk cId="2912254035" sldId="503"/>
            <ac:spMk id="69" creationId="{A02217E1-7CC8-4474-9CF3-C21B4E49C71C}"/>
          </ac:spMkLst>
        </pc:spChg>
        <pc:spChg chg="add mod">
          <ac:chgData name="Sébastien" userId="b521cd83-5c54-4ff9-8af4-f98e74ba75ff" providerId="ADAL" clId="{C20ABA49-3702-4985-808D-6C65033D49A7}" dt="2021-02-24T13:10:59.324" v="916" actId="20577"/>
          <ac:spMkLst>
            <pc:docMk/>
            <pc:sldMk cId="2912254035" sldId="503"/>
            <ac:spMk id="70" creationId="{156F3F0F-5421-43FB-9F51-7E9E1FD41580}"/>
          </ac:spMkLst>
        </pc:spChg>
        <pc:spChg chg="add mod">
          <ac:chgData name="Sébastien" userId="b521cd83-5c54-4ff9-8af4-f98e74ba75ff" providerId="ADAL" clId="{C20ABA49-3702-4985-808D-6C65033D49A7}" dt="2021-02-24T13:11:39.686" v="941" actId="1076"/>
          <ac:spMkLst>
            <pc:docMk/>
            <pc:sldMk cId="2912254035" sldId="503"/>
            <ac:spMk id="71" creationId="{AC30F23C-5809-4176-8FEE-B81ECB909CEF}"/>
          </ac:spMkLst>
        </pc:spChg>
        <pc:spChg chg="add mod">
          <ac:chgData name="Sébastien" userId="b521cd83-5c54-4ff9-8af4-f98e74ba75ff" providerId="ADAL" clId="{C20ABA49-3702-4985-808D-6C65033D49A7}" dt="2021-02-24T13:11:51.422" v="970" actId="20577"/>
          <ac:spMkLst>
            <pc:docMk/>
            <pc:sldMk cId="2912254035" sldId="503"/>
            <ac:spMk id="72" creationId="{D916CE94-6BA4-4960-97A6-8EED6B7549F6}"/>
          </ac:spMkLst>
        </pc:spChg>
        <pc:spChg chg="add mod">
          <ac:chgData name="Sébastien" userId="b521cd83-5c54-4ff9-8af4-f98e74ba75ff" providerId="ADAL" clId="{C20ABA49-3702-4985-808D-6C65033D49A7}" dt="2021-02-24T13:12:15.772" v="1010" actId="20577"/>
          <ac:spMkLst>
            <pc:docMk/>
            <pc:sldMk cId="2912254035" sldId="503"/>
            <ac:spMk id="73" creationId="{AF80504A-67FD-4029-AA9D-202F103DB70B}"/>
          </ac:spMkLst>
        </pc:spChg>
        <pc:spChg chg="mod">
          <ac:chgData name="Sébastien" userId="b521cd83-5c54-4ff9-8af4-f98e74ba75ff" providerId="ADAL" clId="{C20ABA49-3702-4985-808D-6C65033D49A7}" dt="2021-02-24T13:20:10.574" v="1053" actId="14100"/>
          <ac:spMkLst>
            <pc:docMk/>
            <pc:sldMk cId="2912254035" sldId="503"/>
            <ac:spMk id="105" creationId="{587FCBF5-634E-4231-9F02-A5B0FB355315}"/>
          </ac:spMkLst>
        </pc:spChg>
      </pc:sldChg>
      <pc:sldChg chg="modSp mod">
        <pc:chgData name="Sébastien" userId="b521cd83-5c54-4ff9-8af4-f98e74ba75ff" providerId="ADAL" clId="{C20ABA49-3702-4985-808D-6C65033D49A7}" dt="2021-02-24T13:03:21.984" v="316" actId="20577"/>
        <pc:sldMkLst>
          <pc:docMk/>
          <pc:sldMk cId="2762092112" sldId="564"/>
        </pc:sldMkLst>
        <pc:spChg chg="mod">
          <ac:chgData name="Sébastien" userId="b521cd83-5c54-4ff9-8af4-f98e74ba75ff" providerId="ADAL" clId="{C20ABA49-3702-4985-808D-6C65033D49A7}" dt="2021-02-24T13:03:21.984" v="316" actId="20577"/>
          <ac:spMkLst>
            <pc:docMk/>
            <pc:sldMk cId="2762092112" sldId="564"/>
            <ac:spMk id="5" creationId="{E7A17E71-E004-44FB-B4F7-55766696CA30}"/>
          </ac:spMkLst>
        </pc:spChg>
        <pc:spChg chg="mod">
          <ac:chgData name="Sébastien" userId="b521cd83-5c54-4ff9-8af4-f98e74ba75ff" providerId="ADAL" clId="{C20ABA49-3702-4985-808D-6C65033D49A7}" dt="2021-02-24T13:01:50.512" v="293" actId="20577"/>
          <ac:spMkLst>
            <pc:docMk/>
            <pc:sldMk cId="2762092112" sldId="564"/>
            <ac:spMk id="25" creationId="{C1C4167C-AA3D-4941-8392-751B19F3BC5A}"/>
          </ac:spMkLst>
        </pc:spChg>
      </pc:sldChg>
      <pc:sldChg chg="modSp add mod modShow">
        <pc:chgData name="Sébastien" userId="b521cd83-5c54-4ff9-8af4-f98e74ba75ff" providerId="ADAL" clId="{C20ABA49-3702-4985-808D-6C65033D49A7}" dt="2021-02-24T13:05:32.642" v="386" actId="20577"/>
        <pc:sldMkLst>
          <pc:docMk/>
          <pc:sldMk cId="733359214" sldId="565"/>
        </pc:sldMkLst>
        <pc:spChg chg="mod">
          <ac:chgData name="Sébastien" userId="b521cd83-5c54-4ff9-8af4-f98e74ba75ff" providerId="ADAL" clId="{C20ABA49-3702-4985-808D-6C65033D49A7}" dt="2021-02-24T13:05:32.642" v="386" actId="20577"/>
          <ac:spMkLst>
            <pc:docMk/>
            <pc:sldMk cId="733359214" sldId="565"/>
            <ac:spMk id="4" creationId="{440E105B-835F-460B-AFA6-CC254F9961A2}"/>
          </ac:spMkLst>
        </pc:spChg>
      </pc:sldChg>
    </pc:docChg>
  </pc:docChgLst>
  <pc:docChgLst>
    <pc:chgData name="Sébastien Weykmans" userId="b557df60-db66-4b96-99c6-fa6c19e6ceac" providerId="ADAL" clId="{549A7DFE-E701-4043-B382-693AA37F4C21}"/>
    <pc:docChg chg="undo custSel modSld sldOrd">
      <pc:chgData name="Sébastien Weykmans" userId="b557df60-db66-4b96-99c6-fa6c19e6ceac" providerId="ADAL" clId="{549A7DFE-E701-4043-B382-693AA37F4C21}" dt="2020-09-24T05:06:54.634" v="1383" actId="20577"/>
      <pc:docMkLst>
        <pc:docMk/>
      </pc:docMkLst>
      <pc:sldChg chg="mod modShow">
        <pc:chgData name="Sébastien Weykmans" userId="b557df60-db66-4b96-99c6-fa6c19e6ceac" providerId="ADAL" clId="{549A7DFE-E701-4043-B382-693AA37F4C21}" dt="2020-09-15T15:56:51.946" v="49" actId="729"/>
        <pc:sldMkLst>
          <pc:docMk/>
          <pc:sldMk cId="522864824" sldId="271"/>
        </pc:sldMkLst>
      </pc:sldChg>
      <pc:sldChg chg="mod modShow">
        <pc:chgData name="Sébastien Weykmans" userId="b557df60-db66-4b96-99c6-fa6c19e6ceac" providerId="ADAL" clId="{549A7DFE-E701-4043-B382-693AA37F4C21}" dt="2020-09-16T06:15:36.939" v="54" actId="729"/>
        <pc:sldMkLst>
          <pc:docMk/>
          <pc:sldMk cId="264250981" sldId="286"/>
        </pc:sldMkLst>
      </pc:sldChg>
      <pc:sldChg chg="mod modShow">
        <pc:chgData name="Sébastien Weykmans" userId="b557df60-db66-4b96-99c6-fa6c19e6ceac" providerId="ADAL" clId="{549A7DFE-E701-4043-B382-693AA37F4C21}" dt="2020-09-16T06:15:36.939" v="54" actId="729"/>
        <pc:sldMkLst>
          <pc:docMk/>
          <pc:sldMk cId="662539901" sldId="289"/>
        </pc:sldMkLst>
      </pc:sldChg>
      <pc:sldChg chg="mod modShow">
        <pc:chgData name="Sébastien Weykmans" userId="b557df60-db66-4b96-99c6-fa6c19e6ceac" providerId="ADAL" clId="{549A7DFE-E701-4043-B382-693AA37F4C21}" dt="2020-09-16T06:15:48.970" v="56" actId="729"/>
        <pc:sldMkLst>
          <pc:docMk/>
          <pc:sldMk cId="1653650368" sldId="323"/>
        </pc:sldMkLst>
      </pc:sldChg>
      <pc:sldChg chg="mod modShow">
        <pc:chgData name="Sébastien Weykmans" userId="b557df60-db66-4b96-99c6-fa6c19e6ceac" providerId="ADAL" clId="{549A7DFE-E701-4043-B382-693AA37F4C21}" dt="2020-09-16T06:15:36.939" v="54" actId="729"/>
        <pc:sldMkLst>
          <pc:docMk/>
          <pc:sldMk cId="2137827246" sldId="340"/>
        </pc:sldMkLst>
      </pc:sldChg>
      <pc:sldChg chg="mod modShow">
        <pc:chgData name="Sébastien Weykmans" userId="b557df60-db66-4b96-99c6-fa6c19e6ceac" providerId="ADAL" clId="{549A7DFE-E701-4043-B382-693AA37F4C21}" dt="2020-09-15T13:53:28.208" v="19" actId="729"/>
        <pc:sldMkLst>
          <pc:docMk/>
          <pc:sldMk cId="1403577330" sldId="347"/>
        </pc:sldMkLst>
      </pc:sldChg>
      <pc:sldChg chg="mod modShow">
        <pc:chgData name="Sébastien Weykmans" userId="b557df60-db66-4b96-99c6-fa6c19e6ceac" providerId="ADAL" clId="{549A7DFE-E701-4043-B382-693AA37F4C21}" dt="2020-09-16T06:16:41.793" v="59" actId="729"/>
        <pc:sldMkLst>
          <pc:docMk/>
          <pc:sldMk cId="3278378273" sldId="351"/>
        </pc:sldMkLst>
      </pc:sldChg>
      <pc:sldChg chg="mod ord modShow">
        <pc:chgData name="Sébastien Weykmans" userId="b557df60-db66-4b96-99c6-fa6c19e6ceac" providerId="ADAL" clId="{549A7DFE-E701-4043-B382-693AA37F4C21}" dt="2020-09-15T13:55:24.148" v="29" actId="729"/>
        <pc:sldMkLst>
          <pc:docMk/>
          <pc:sldMk cId="1694938642" sldId="368"/>
        </pc:sldMkLst>
      </pc:sldChg>
      <pc:sldChg chg="modSp mod">
        <pc:chgData name="Sébastien Weykmans" userId="b557df60-db66-4b96-99c6-fa6c19e6ceac" providerId="ADAL" clId="{549A7DFE-E701-4043-B382-693AA37F4C21}" dt="2020-09-15T13:55:44.757" v="30" actId="14100"/>
        <pc:sldMkLst>
          <pc:docMk/>
          <pc:sldMk cId="2090842754" sldId="383"/>
        </pc:sldMkLst>
        <pc:spChg chg="mod">
          <ac:chgData name="Sébastien Weykmans" userId="b557df60-db66-4b96-99c6-fa6c19e6ceac" providerId="ADAL" clId="{549A7DFE-E701-4043-B382-693AA37F4C21}" dt="2020-09-15T13:51:09.387" v="8" actId="14100"/>
          <ac:spMkLst>
            <pc:docMk/>
            <pc:sldMk cId="2090842754" sldId="383"/>
            <ac:spMk id="24" creationId="{D7ED9AF8-710B-4DAB-8E22-DDB2D65C538C}"/>
          </ac:spMkLst>
        </pc:spChg>
        <pc:spChg chg="mod">
          <ac:chgData name="Sébastien Weykmans" userId="b557df60-db66-4b96-99c6-fa6c19e6ceac" providerId="ADAL" clId="{549A7DFE-E701-4043-B382-693AA37F4C21}" dt="2020-09-15T13:55:44.757" v="30" actId="14100"/>
          <ac:spMkLst>
            <pc:docMk/>
            <pc:sldMk cId="2090842754" sldId="383"/>
            <ac:spMk id="27" creationId="{D252686A-B775-406C-BE71-BAC692AB3137}"/>
          </ac:spMkLst>
        </pc:spChg>
        <pc:spChg chg="mod">
          <ac:chgData name="Sébastien Weykmans" userId="b557df60-db66-4b96-99c6-fa6c19e6ceac" providerId="ADAL" clId="{549A7DFE-E701-4043-B382-693AA37F4C21}" dt="2020-09-15T13:51:12.396" v="9" actId="14100"/>
          <ac:spMkLst>
            <pc:docMk/>
            <pc:sldMk cId="2090842754" sldId="383"/>
            <ac:spMk id="30" creationId="{20D93BC8-E069-47FC-8D0F-F83B72741BF3}"/>
          </ac:spMkLst>
        </pc:spChg>
        <pc:spChg chg="mod">
          <ac:chgData name="Sébastien Weykmans" userId="b557df60-db66-4b96-99c6-fa6c19e6ceac" providerId="ADAL" clId="{549A7DFE-E701-4043-B382-693AA37F4C21}" dt="2020-09-15T13:51:15.689" v="10" actId="14100"/>
          <ac:spMkLst>
            <pc:docMk/>
            <pc:sldMk cId="2090842754" sldId="383"/>
            <ac:spMk id="31" creationId="{495E6F91-FA03-4CCE-9FF9-B80833CCDE58}"/>
          </ac:spMkLst>
        </pc:spChg>
        <pc:spChg chg="mod">
          <ac:chgData name="Sébastien Weykmans" userId="b557df60-db66-4b96-99c6-fa6c19e6ceac" providerId="ADAL" clId="{549A7DFE-E701-4043-B382-693AA37F4C21}" dt="2020-09-15T13:51:18.680" v="11" actId="14100"/>
          <ac:spMkLst>
            <pc:docMk/>
            <pc:sldMk cId="2090842754" sldId="383"/>
            <ac:spMk id="33" creationId="{BC7B42AD-D6E6-45E0-A837-C43996F42AD6}"/>
          </ac:spMkLst>
        </pc:spChg>
        <pc:spChg chg="mod">
          <ac:chgData name="Sébastien Weykmans" userId="b557df60-db66-4b96-99c6-fa6c19e6ceac" providerId="ADAL" clId="{549A7DFE-E701-4043-B382-693AA37F4C21}" dt="2020-09-15T13:50:36.087" v="6" actId="14100"/>
          <ac:spMkLst>
            <pc:docMk/>
            <pc:sldMk cId="2090842754" sldId="383"/>
            <ac:spMk id="34" creationId="{6E365AB8-BAB4-4D1C-9CAB-E2B9025BE5EB}"/>
          </ac:spMkLst>
        </pc:spChg>
        <pc:cxnChg chg="mod">
          <ac:chgData name="Sébastien Weykmans" userId="b557df60-db66-4b96-99c6-fa6c19e6ceac" providerId="ADAL" clId="{549A7DFE-E701-4043-B382-693AA37F4C21}" dt="2020-09-15T13:51:25.069" v="12" actId="1076"/>
          <ac:cxnSpMkLst>
            <pc:docMk/>
            <pc:sldMk cId="2090842754" sldId="383"/>
            <ac:cxnSpMk id="4" creationId="{D93D1F83-96AB-4B9C-B99C-F86572DBCD3B}"/>
          </ac:cxnSpMkLst>
        </pc:cxnChg>
      </pc:sldChg>
      <pc:sldChg chg="mod ord modShow">
        <pc:chgData name="Sébastien Weykmans" userId="b557df60-db66-4b96-99c6-fa6c19e6ceac" providerId="ADAL" clId="{549A7DFE-E701-4043-B382-693AA37F4C21}" dt="2020-09-15T13:56:19.967" v="32"/>
        <pc:sldMkLst>
          <pc:docMk/>
          <pc:sldMk cId="3381991389" sldId="388"/>
        </pc:sldMkLst>
      </pc:sldChg>
      <pc:sldChg chg="mod modShow">
        <pc:chgData name="Sébastien Weykmans" userId="b557df60-db66-4b96-99c6-fa6c19e6ceac" providerId="ADAL" clId="{549A7DFE-E701-4043-B382-693AA37F4C21}" dt="2020-09-16T06:15:36.939" v="54" actId="729"/>
        <pc:sldMkLst>
          <pc:docMk/>
          <pc:sldMk cId="3088844479" sldId="434"/>
        </pc:sldMkLst>
      </pc:sldChg>
      <pc:sldChg chg="mod modShow">
        <pc:chgData name="Sébastien Weykmans" userId="b557df60-db66-4b96-99c6-fa6c19e6ceac" providerId="ADAL" clId="{549A7DFE-E701-4043-B382-693AA37F4C21}" dt="2020-09-15T15:56:51.946" v="49" actId="729"/>
        <pc:sldMkLst>
          <pc:docMk/>
          <pc:sldMk cId="76967874" sldId="435"/>
        </pc:sldMkLst>
      </pc:sldChg>
      <pc:sldChg chg="mod modShow">
        <pc:chgData name="Sébastien Weykmans" userId="b557df60-db66-4b96-99c6-fa6c19e6ceac" providerId="ADAL" clId="{549A7DFE-E701-4043-B382-693AA37F4C21}" dt="2020-09-16T06:15:11.175" v="52" actId="729"/>
        <pc:sldMkLst>
          <pc:docMk/>
          <pc:sldMk cId="1008114748" sldId="438"/>
        </pc:sldMkLst>
      </pc:sldChg>
      <pc:sldChg chg="mod modShow">
        <pc:chgData name="Sébastien Weykmans" userId="b557df60-db66-4b96-99c6-fa6c19e6ceac" providerId="ADAL" clId="{549A7DFE-E701-4043-B382-693AA37F4C21}" dt="2020-09-16T06:15:09.123" v="51" actId="729"/>
        <pc:sldMkLst>
          <pc:docMk/>
          <pc:sldMk cId="3397622994" sldId="439"/>
        </pc:sldMkLst>
      </pc:sldChg>
      <pc:sldChg chg="mod modShow">
        <pc:chgData name="Sébastien Weykmans" userId="b557df60-db66-4b96-99c6-fa6c19e6ceac" providerId="ADAL" clId="{549A7DFE-E701-4043-B382-693AA37F4C21}" dt="2020-09-16T06:19:52.490" v="66" actId="729"/>
        <pc:sldMkLst>
          <pc:docMk/>
          <pc:sldMk cId="3239050699" sldId="488"/>
        </pc:sldMkLst>
      </pc:sldChg>
      <pc:sldChg chg="mod modShow">
        <pc:chgData name="Sébastien Weykmans" userId="b557df60-db66-4b96-99c6-fa6c19e6ceac" providerId="ADAL" clId="{549A7DFE-E701-4043-B382-693AA37F4C21}" dt="2020-09-16T06:16:41.793" v="59" actId="729"/>
        <pc:sldMkLst>
          <pc:docMk/>
          <pc:sldMk cId="46504001" sldId="501"/>
        </pc:sldMkLst>
      </pc:sldChg>
      <pc:sldChg chg="mod modShow">
        <pc:chgData name="Sébastien Weykmans" userId="b557df60-db66-4b96-99c6-fa6c19e6ceac" providerId="ADAL" clId="{549A7DFE-E701-4043-B382-693AA37F4C21}" dt="2020-09-16T06:16:41.793" v="59" actId="729"/>
        <pc:sldMkLst>
          <pc:docMk/>
          <pc:sldMk cId="2836677010" sldId="502"/>
        </pc:sldMkLst>
      </pc:sldChg>
      <pc:sldChg chg="mod modShow">
        <pc:chgData name="Sébastien Weykmans" userId="b557df60-db66-4b96-99c6-fa6c19e6ceac" providerId="ADAL" clId="{549A7DFE-E701-4043-B382-693AA37F4C21}" dt="2020-09-16T06:16:41.793" v="59" actId="729"/>
        <pc:sldMkLst>
          <pc:docMk/>
          <pc:sldMk cId="2912254035" sldId="503"/>
        </pc:sldMkLst>
      </pc:sldChg>
      <pc:sldChg chg="mod modShow">
        <pc:chgData name="Sébastien Weykmans" userId="b557df60-db66-4b96-99c6-fa6c19e6ceac" providerId="ADAL" clId="{549A7DFE-E701-4043-B382-693AA37F4C21}" dt="2020-09-16T06:16:41.793" v="59" actId="729"/>
        <pc:sldMkLst>
          <pc:docMk/>
          <pc:sldMk cId="4177733285" sldId="504"/>
        </pc:sldMkLst>
      </pc:sldChg>
      <pc:sldChg chg="mod modShow">
        <pc:chgData name="Sébastien Weykmans" userId="b557df60-db66-4b96-99c6-fa6c19e6ceac" providerId="ADAL" clId="{549A7DFE-E701-4043-B382-693AA37F4C21}" dt="2020-09-16T06:16:41.793" v="59" actId="729"/>
        <pc:sldMkLst>
          <pc:docMk/>
          <pc:sldMk cId="3861951017" sldId="506"/>
        </pc:sldMkLst>
      </pc:sldChg>
      <pc:sldChg chg="mod modShow">
        <pc:chgData name="Sébastien Weykmans" userId="b557df60-db66-4b96-99c6-fa6c19e6ceac" providerId="ADAL" clId="{549A7DFE-E701-4043-B382-693AA37F4C21}" dt="2020-09-16T06:16:41.793" v="59" actId="729"/>
        <pc:sldMkLst>
          <pc:docMk/>
          <pc:sldMk cId="4163417400" sldId="508"/>
        </pc:sldMkLst>
      </pc:sldChg>
      <pc:sldChg chg="mod modShow">
        <pc:chgData name="Sébastien Weykmans" userId="b557df60-db66-4b96-99c6-fa6c19e6ceac" providerId="ADAL" clId="{549A7DFE-E701-4043-B382-693AA37F4C21}" dt="2020-09-16T06:16:41.793" v="59" actId="729"/>
        <pc:sldMkLst>
          <pc:docMk/>
          <pc:sldMk cId="2400280241" sldId="510"/>
        </pc:sldMkLst>
      </pc:sldChg>
      <pc:sldChg chg="mod modShow">
        <pc:chgData name="Sébastien Weykmans" userId="b557df60-db66-4b96-99c6-fa6c19e6ceac" providerId="ADAL" clId="{549A7DFE-E701-4043-B382-693AA37F4C21}" dt="2020-09-16T06:16:41.793" v="59" actId="729"/>
        <pc:sldMkLst>
          <pc:docMk/>
          <pc:sldMk cId="201986003" sldId="511"/>
        </pc:sldMkLst>
      </pc:sldChg>
      <pc:sldChg chg="mod modShow">
        <pc:chgData name="Sébastien Weykmans" userId="b557df60-db66-4b96-99c6-fa6c19e6ceac" providerId="ADAL" clId="{549A7DFE-E701-4043-B382-693AA37F4C21}" dt="2020-09-16T06:15:36.939" v="54" actId="729"/>
        <pc:sldMkLst>
          <pc:docMk/>
          <pc:sldMk cId="1475361912" sldId="517"/>
        </pc:sldMkLst>
      </pc:sldChg>
      <pc:sldChg chg="mod modShow">
        <pc:chgData name="Sébastien Weykmans" userId="b557df60-db66-4b96-99c6-fa6c19e6ceac" providerId="ADAL" clId="{549A7DFE-E701-4043-B382-693AA37F4C21}" dt="2020-09-16T06:15:36.939" v="54" actId="729"/>
        <pc:sldMkLst>
          <pc:docMk/>
          <pc:sldMk cId="3734822835" sldId="520"/>
        </pc:sldMkLst>
      </pc:sldChg>
      <pc:sldChg chg="mod modShow">
        <pc:chgData name="Sébastien Weykmans" userId="b557df60-db66-4b96-99c6-fa6c19e6ceac" providerId="ADAL" clId="{549A7DFE-E701-4043-B382-693AA37F4C21}" dt="2020-09-16T06:15:36.939" v="54" actId="729"/>
        <pc:sldMkLst>
          <pc:docMk/>
          <pc:sldMk cId="4199629875" sldId="521"/>
        </pc:sldMkLst>
      </pc:sldChg>
      <pc:sldChg chg="mod modShow">
        <pc:chgData name="Sébastien Weykmans" userId="b557df60-db66-4b96-99c6-fa6c19e6ceac" providerId="ADAL" clId="{549A7DFE-E701-4043-B382-693AA37F4C21}" dt="2020-09-16T06:15:36.939" v="54" actId="729"/>
        <pc:sldMkLst>
          <pc:docMk/>
          <pc:sldMk cId="2563900569" sldId="523"/>
        </pc:sldMkLst>
      </pc:sldChg>
      <pc:sldChg chg="mod modShow">
        <pc:chgData name="Sébastien Weykmans" userId="b557df60-db66-4b96-99c6-fa6c19e6ceac" providerId="ADAL" clId="{549A7DFE-E701-4043-B382-693AA37F4C21}" dt="2020-09-16T06:15:14.787" v="53" actId="729"/>
        <pc:sldMkLst>
          <pc:docMk/>
          <pc:sldMk cId="2313963311" sldId="524"/>
        </pc:sldMkLst>
      </pc:sldChg>
      <pc:sldChg chg="mod modShow">
        <pc:chgData name="Sébastien Weykmans" userId="b557df60-db66-4b96-99c6-fa6c19e6ceac" providerId="ADAL" clId="{549A7DFE-E701-4043-B382-693AA37F4C21}" dt="2020-09-16T06:15:36.939" v="54" actId="729"/>
        <pc:sldMkLst>
          <pc:docMk/>
          <pc:sldMk cId="2882235645" sldId="525"/>
        </pc:sldMkLst>
      </pc:sldChg>
      <pc:sldChg chg="mod modShow">
        <pc:chgData name="Sébastien Weykmans" userId="b557df60-db66-4b96-99c6-fa6c19e6ceac" providerId="ADAL" clId="{549A7DFE-E701-4043-B382-693AA37F4C21}" dt="2020-09-16T06:15:36.939" v="54" actId="729"/>
        <pc:sldMkLst>
          <pc:docMk/>
          <pc:sldMk cId="3109153041" sldId="526"/>
        </pc:sldMkLst>
      </pc:sldChg>
      <pc:sldChg chg="addSp modSp mod">
        <pc:chgData name="Sébastien Weykmans" userId="b557df60-db66-4b96-99c6-fa6c19e6ceac" providerId="ADAL" clId="{549A7DFE-E701-4043-B382-693AA37F4C21}" dt="2020-09-24T05:06:54.634" v="1383" actId="20577"/>
        <pc:sldMkLst>
          <pc:docMk/>
          <pc:sldMk cId="3050931317" sldId="532"/>
        </pc:sldMkLst>
        <pc:spChg chg="mod">
          <ac:chgData name="Sébastien Weykmans" userId="b557df60-db66-4b96-99c6-fa6c19e6ceac" providerId="ADAL" clId="{549A7DFE-E701-4043-B382-693AA37F4C21}" dt="2020-09-24T05:06:54.634" v="1383" actId="20577"/>
          <ac:spMkLst>
            <pc:docMk/>
            <pc:sldMk cId="3050931317" sldId="532"/>
            <ac:spMk id="3" creationId="{7BFB53AC-F6FA-43C6-AE96-8DE3E44093AB}"/>
          </ac:spMkLst>
        </pc:spChg>
        <pc:spChg chg="mod">
          <ac:chgData name="Sébastien Weykmans" userId="b557df60-db66-4b96-99c6-fa6c19e6ceac" providerId="ADAL" clId="{549A7DFE-E701-4043-B382-693AA37F4C21}" dt="2020-09-24T04:55:18.119" v="1307" actId="27636"/>
          <ac:spMkLst>
            <pc:docMk/>
            <pc:sldMk cId="3050931317" sldId="532"/>
            <ac:spMk id="7" creationId="{78A22E67-A2EA-4093-A80A-D293DA6C79C6}"/>
          </ac:spMkLst>
        </pc:spChg>
        <pc:picChg chg="add">
          <ac:chgData name="Sébastien Weykmans" userId="b557df60-db66-4b96-99c6-fa6c19e6ceac" providerId="ADAL" clId="{549A7DFE-E701-4043-B382-693AA37F4C21}" dt="2020-09-16T06:17:50.112" v="64" actId="22"/>
          <ac:picMkLst>
            <pc:docMk/>
            <pc:sldMk cId="3050931317" sldId="532"/>
            <ac:picMk id="4" creationId="{7382E16E-6406-494F-8F65-761C846C6225}"/>
          </ac:picMkLst>
        </pc:picChg>
      </pc:sldChg>
      <pc:sldChg chg="addSp mod">
        <pc:chgData name="Sébastien Weykmans" userId="b557df60-db66-4b96-99c6-fa6c19e6ceac" providerId="ADAL" clId="{549A7DFE-E701-4043-B382-693AA37F4C21}" dt="2020-09-16T06:17:53.185" v="65" actId="22"/>
        <pc:sldMkLst>
          <pc:docMk/>
          <pc:sldMk cId="2722151204" sldId="533"/>
        </pc:sldMkLst>
        <pc:picChg chg="add">
          <ac:chgData name="Sébastien Weykmans" userId="b557df60-db66-4b96-99c6-fa6c19e6ceac" providerId="ADAL" clId="{549A7DFE-E701-4043-B382-693AA37F4C21}" dt="2020-09-16T06:17:53.185" v="65" actId="22"/>
          <ac:picMkLst>
            <pc:docMk/>
            <pc:sldMk cId="2722151204" sldId="533"/>
            <ac:picMk id="4" creationId="{BACAC9A5-36AB-4A1B-AC03-BE93F63C1392}"/>
          </ac:picMkLst>
        </pc:picChg>
      </pc:sldChg>
      <pc:sldChg chg="addSp modSp mod ord">
        <pc:chgData name="Sébastien Weykmans" userId="b557df60-db66-4b96-99c6-fa6c19e6ceac" providerId="ADAL" clId="{549A7DFE-E701-4043-B382-693AA37F4C21}" dt="2020-09-23T14:15:05.692" v="792" actId="5793"/>
        <pc:sldMkLst>
          <pc:docMk/>
          <pc:sldMk cId="1386490686" sldId="535"/>
        </pc:sldMkLst>
        <pc:spChg chg="mod">
          <ac:chgData name="Sébastien Weykmans" userId="b557df60-db66-4b96-99c6-fa6c19e6ceac" providerId="ADAL" clId="{549A7DFE-E701-4043-B382-693AA37F4C21}" dt="2020-09-23T14:15:05.692" v="792" actId="5793"/>
          <ac:spMkLst>
            <pc:docMk/>
            <pc:sldMk cId="1386490686" sldId="535"/>
            <ac:spMk id="3" creationId="{22788A48-300C-409D-96A5-2DBB87223A11}"/>
          </ac:spMkLst>
        </pc:spChg>
        <pc:spChg chg="mod">
          <ac:chgData name="Sébastien Weykmans" userId="b557df60-db66-4b96-99c6-fa6c19e6ceac" providerId="ADAL" clId="{549A7DFE-E701-4043-B382-693AA37F4C21}" dt="2020-09-23T14:14:49.115" v="788" actId="27636"/>
          <ac:spMkLst>
            <pc:docMk/>
            <pc:sldMk cId="1386490686" sldId="535"/>
            <ac:spMk id="7" creationId="{149B1B80-F100-4916-A8CF-F2773F11E272}"/>
          </ac:spMkLst>
        </pc:spChg>
        <pc:picChg chg="add mod">
          <ac:chgData name="Sébastien Weykmans" userId="b557df60-db66-4b96-99c6-fa6c19e6ceac" providerId="ADAL" clId="{549A7DFE-E701-4043-B382-693AA37F4C21}" dt="2020-09-16T06:17:39.889" v="63" actId="1076"/>
          <ac:picMkLst>
            <pc:docMk/>
            <pc:sldMk cId="1386490686" sldId="535"/>
            <ac:picMk id="4" creationId="{8420546A-7ADC-4869-86C9-3A479A443CF2}"/>
          </ac:picMkLst>
        </pc:picChg>
      </pc:sldChg>
      <pc:sldChg chg="mod ord modShow">
        <pc:chgData name="Sébastien Weykmans" userId="b557df60-db66-4b96-99c6-fa6c19e6ceac" providerId="ADAL" clId="{549A7DFE-E701-4043-B382-693AA37F4C21}" dt="2020-09-15T13:55:11.215" v="26"/>
        <pc:sldMkLst>
          <pc:docMk/>
          <pc:sldMk cId="4250662567" sldId="536"/>
        </pc:sldMkLst>
      </pc:sldChg>
      <pc:sldChg chg="mod ord modShow">
        <pc:chgData name="Sébastien Weykmans" userId="b557df60-db66-4b96-99c6-fa6c19e6ceac" providerId="ADAL" clId="{549A7DFE-E701-4043-B382-693AA37F4C21}" dt="2020-09-15T13:55:11.215" v="26"/>
        <pc:sldMkLst>
          <pc:docMk/>
          <pc:sldMk cId="564372225" sldId="537"/>
        </pc:sldMkLst>
      </pc:sldChg>
    </pc:docChg>
  </pc:docChgLst>
  <pc:docChgLst>
    <pc:chgData name="Sébastien Weykmans" userId="b557df60-db66-4b96-99c6-fa6c19e6ceac" providerId="ADAL" clId="{F0AD55CA-84D6-4410-8FDC-D3669C666B68}"/>
    <pc:docChg chg="custSel addSld delSld modSld sldOrd modNotesMaster modHandout">
      <pc:chgData name="Sébastien Weykmans" userId="b557df60-db66-4b96-99c6-fa6c19e6ceac" providerId="ADAL" clId="{F0AD55CA-84D6-4410-8FDC-D3669C666B68}" dt="2020-10-07T19:28:18.204" v="5892" actId="729"/>
      <pc:docMkLst>
        <pc:docMk/>
      </pc:docMkLst>
      <pc:sldChg chg="addSp delSp modSp mod">
        <pc:chgData name="Sébastien Weykmans" userId="b557df60-db66-4b96-99c6-fa6c19e6ceac" providerId="ADAL" clId="{F0AD55CA-84D6-4410-8FDC-D3669C666B68}" dt="2020-10-05T19:08:09.327" v="26" actId="1076"/>
        <pc:sldMkLst>
          <pc:docMk/>
          <pc:sldMk cId="264250981" sldId="286"/>
        </pc:sldMkLst>
        <pc:spChg chg="add mod">
          <ac:chgData name="Sébastien Weykmans" userId="b557df60-db66-4b96-99c6-fa6c19e6ceac" providerId="ADAL" clId="{F0AD55CA-84D6-4410-8FDC-D3669C666B68}" dt="2020-10-05T19:06:59.237" v="9" actId="1076"/>
          <ac:spMkLst>
            <pc:docMk/>
            <pc:sldMk cId="264250981" sldId="286"/>
            <ac:spMk id="2078" creationId="{26E0E43A-9854-432D-BF4F-3795B0F79668}"/>
          </ac:spMkLst>
        </pc:spChg>
        <pc:picChg chg="add mod">
          <ac:chgData name="Sébastien Weykmans" userId="b557df60-db66-4b96-99c6-fa6c19e6ceac" providerId="ADAL" clId="{F0AD55CA-84D6-4410-8FDC-D3669C666B68}" dt="2020-10-05T19:08:04.736" v="24" actId="1076"/>
          <ac:picMkLst>
            <pc:docMk/>
            <pc:sldMk cId="264250981" sldId="286"/>
            <ac:picMk id="35" creationId="{F904B495-797B-413B-9A70-08B204FCCED4}"/>
          </ac:picMkLst>
        </pc:picChg>
        <pc:picChg chg="mod">
          <ac:chgData name="Sébastien Weykmans" userId="b557df60-db66-4b96-99c6-fa6c19e6ceac" providerId="ADAL" clId="{F0AD55CA-84D6-4410-8FDC-D3669C666B68}" dt="2020-10-05T19:08:09.327" v="26" actId="1076"/>
          <ac:picMkLst>
            <pc:docMk/>
            <pc:sldMk cId="264250981" sldId="286"/>
            <ac:picMk id="1052" creationId="{A5A8B651-7DCF-4B98-918C-DC5E33CB0E4B}"/>
          </ac:picMkLst>
        </pc:picChg>
        <pc:picChg chg="mod">
          <ac:chgData name="Sébastien Weykmans" userId="b557df60-db66-4b96-99c6-fa6c19e6ceac" providerId="ADAL" clId="{F0AD55CA-84D6-4410-8FDC-D3669C666B68}" dt="2020-10-05T19:07:54.697" v="19" actId="1076"/>
          <ac:picMkLst>
            <pc:docMk/>
            <pc:sldMk cId="264250981" sldId="286"/>
            <ac:picMk id="2062" creationId="{76F78B0B-D9CF-4C10-9781-F539B89AC621}"/>
          </ac:picMkLst>
        </pc:picChg>
        <pc:picChg chg="mod">
          <ac:chgData name="Sébastien Weykmans" userId="b557df60-db66-4b96-99c6-fa6c19e6ceac" providerId="ADAL" clId="{F0AD55CA-84D6-4410-8FDC-D3669C666B68}" dt="2020-10-05T19:07:47.034" v="15" actId="14100"/>
          <ac:picMkLst>
            <pc:docMk/>
            <pc:sldMk cId="264250981" sldId="286"/>
            <ac:picMk id="2076" creationId="{5465CE1B-64EF-4C71-83E3-2F0DD62C1B7C}"/>
          </ac:picMkLst>
        </pc:picChg>
        <pc:picChg chg="add del">
          <ac:chgData name="Sébastien Weykmans" userId="b557df60-db66-4b96-99c6-fa6c19e6ceac" providerId="ADAL" clId="{F0AD55CA-84D6-4410-8FDC-D3669C666B68}" dt="2020-10-05T19:07:10.110" v="11" actId="478"/>
          <ac:picMkLst>
            <pc:docMk/>
            <pc:sldMk cId="264250981" sldId="286"/>
            <ac:picMk id="2079" creationId="{24A90230-0029-424E-B903-47E768BA9C62}"/>
          </ac:picMkLst>
        </pc:picChg>
      </pc:sldChg>
      <pc:sldChg chg="ord">
        <pc:chgData name="Sébastien Weykmans" userId="b557df60-db66-4b96-99c6-fa6c19e6ceac" providerId="ADAL" clId="{F0AD55CA-84D6-4410-8FDC-D3669C666B68}" dt="2020-10-07T19:24:41.972" v="5737"/>
        <pc:sldMkLst>
          <pc:docMk/>
          <pc:sldMk cId="3492289362" sldId="291"/>
        </pc:sldMkLst>
      </pc:sldChg>
      <pc:sldChg chg="del">
        <pc:chgData name="Sébastien Weykmans" userId="b557df60-db66-4b96-99c6-fa6c19e6ceac" providerId="ADAL" clId="{F0AD55CA-84D6-4410-8FDC-D3669C666B68}" dt="2020-10-07T18:58:02.341" v="5197" actId="2696"/>
        <pc:sldMkLst>
          <pc:docMk/>
          <pc:sldMk cId="1653650368" sldId="323"/>
        </pc:sldMkLst>
      </pc:sldChg>
      <pc:sldChg chg="modSp mod">
        <pc:chgData name="Sébastien Weykmans" userId="b557df60-db66-4b96-99c6-fa6c19e6ceac" providerId="ADAL" clId="{F0AD55CA-84D6-4410-8FDC-D3669C666B68}" dt="2020-10-07T19:27:39.842" v="5869" actId="20577"/>
        <pc:sldMkLst>
          <pc:docMk/>
          <pc:sldMk cId="3278378273" sldId="351"/>
        </pc:sldMkLst>
        <pc:spChg chg="mod">
          <ac:chgData name="Sébastien Weykmans" userId="b557df60-db66-4b96-99c6-fa6c19e6ceac" providerId="ADAL" clId="{F0AD55CA-84D6-4410-8FDC-D3669C666B68}" dt="2020-10-07T19:27:39.842" v="5869" actId="20577"/>
          <ac:spMkLst>
            <pc:docMk/>
            <pc:sldMk cId="3278378273" sldId="351"/>
            <ac:spMk id="4" creationId="{837B61D3-4CA7-4A5F-BBA7-15B9A9C614C6}"/>
          </ac:spMkLst>
        </pc:spChg>
      </pc:sldChg>
      <pc:sldChg chg="mod modShow">
        <pc:chgData name="Sébastien Weykmans" userId="b557df60-db66-4b96-99c6-fa6c19e6ceac" providerId="ADAL" clId="{F0AD55CA-84D6-4410-8FDC-D3669C666B68}" dt="2020-10-07T04:43:47.704" v="1192" actId="729"/>
        <pc:sldMkLst>
          <pc:docMk/>
          <pc:sldMk cId="1694938642" sldId="368"/>
        </pc:sldMkLst>
      </pc:sldChg>
      <pc:sldChg chg="del mod modShow">
        <pc:chgData name="Sébastien Weykmans" userId="b557df60-db66-4b96-99c6-fa6c19e6ceac" providerId="ADAL" clId="{F0AD55CA-84D6-4410-8FDC-D3669C666B68}" dt="2020-10-07T19:12:05.537" v="5241" actId="47"/>
        <pc:sldMkLst>
          <pc:docMk/>
          <pc:sldMk cId="2090842754" sldId="383"/>
        </pc:sldMkLst>
      </pc:sldChg>
      <pc:sldChg chg="mod modShow">
        <pc:chgData name="Sébastien Weykmans" userId="b557df60-db66-4b96-99c6-fa6c19e6ceac" providerId="ADAL" clId="{F0AD55CA-84D6-4410-8FDC-D3669C666B68}" dt="2020-10-07T04:45:02.858" v="1208" actId="729"/>
        <pc:sldMkLst>
          <pc:docMk/>
          <pc:sldMk cId="1335891633" sldId="486"/>
        </pc:sldMkLst>
      </pc:sldChg>
      <pc:sldChg chg="modSp mod ord modShow">
        <pc:chgData name="Sébastien Weykmans" userId="b557df60-db66-4b96-99c6-fa6c19e6ceac" providerId="ADAL" clId="{F0AD55CA-84D6-4410-8FDC-D3669C666B68}" dt="2020-10-07T07:16:54.191" v="4761" actId="729"/>
        <pc:sldMkLst>
          <pc:docMk/>
          <pc:sldMk cId="1909783808" sldId="487"/>
        </pc:sldMkLst>
        <pc:spChg chg="mod">
          <ac:chgData name="Sébastien Weykmans" userId="b557df60-db66-4b96-99c6-fa6c19e6ceac" providerId="ADAL" clId="{F0AD55CA-84D6-4410-8FDC-D3669C666B68}" dt="2020-10-07T05:00:37.717" v="2522" actId="20577"/>
          <ac:spMkLst>
            <pc:docMk/>
            <pc:sldMk cId="1909783808" sldId="487"/>
            <ac:spMk id="2" creationId="{73AD7E18-42C9-4815-BBAA-29AFF19F1049}"/>
          </ac:spMkLst>
        </pc:spChg>
      </pc:sldChg>
      <pc:sldChg chg="addSp delSp modSp mod modShow">
        <pc:chgData name="Sébastien Weykmans" userId="b557df60-db66-4b96-99c6-fa6c19e6ceac" providerId="ADAL" clId="{F0AD55CA-84D6-4410-8FDC-D3669C666B68}" dt="2020-10-07T07:19:23.488" v="4784" actId="20577"/>
        <pc:sldMkLst>
          <pc:docMk/>
          <pc:sldMk cId="3701583361" sldId="499"/>
        </pc:sldMkLst>
        <pc:spChg chg="add del mod">
          <ac:chgData name="Sébastien Weykmans" userId="b557df60-db66-4b96-99c6-fa6c19e6ceac" providerId="ADAL" clId="{F0AD55CA-84D6-4410-8FDC-D3669C666B68}" dt="2020-10-07T04:44:50.816" v="1207" actId="3680"/>
          <ac:spMkLst>
            <pc:docMk/>
            <pc:sldMk cId="3701583361" sldId="499"/>
            <ac:spMk id="3" creationId="{E1B1C4D3-ABE3-40E7-86BB-731A85E71335}"/>
          </ac:spMkLst>
        </pc:spChg>
        <pc:spChg chg="mod">
          <ac:chgData name="Sébastien Weykmans" userId="b557df60-db66-4b96-99c6-fa6c19e6ceac" providerId="ADAL" clId="{F0AD55CA-84D6-4410-8FDC-D3669C666B68}" dt="2020-10-07T07:10:28.671" v="4507"/>
          <ac:spMkLst>
            <pc:docMk/>
            <pc:sldMk cId="3701583361" sldId="499"/>
            <ac:spMk id="4" creationId="{A6843DD2-C2F3-4743-88F8-422B2989DCA6}"/>
          </ac:spMkLst>
        </pc:spChg>
        <pc:spChg chg="add mod">
          <ac:chgData name="Sébastien Weykmans" userId="b557df60-db66-4b96-99c6-fa6c19e6ceac" providerId="ADAL" clId="{F0AD55CA-84D6-4410-8FDC-D3669C666B68}" dt="2020-10-07T07:19:23.488" v="4784" actId="20577"/>
          <ac:spMkLst>
            <pc:docMk/>
            <pc:sldMk cId="3701583361" sldId="499"/>
            <ac:spMk id="8" creationId="{2FDF32ED-0BD7-4A93-994B-48F0C7F28AA0}"/>
          </ac:spMkLst>
        </pc:spChg>
        <pc:graphicFrameChg chg="add del mod ord modGraphic">
          <ac:chgData name="Sébastien Weykmans" userId="b557df60-db66-4b96-99c6-fa6c19e6ceac" providerId="ADAL" clId="{F0AD55CA-84D6-4410-8FDC-D3669C666B68}" dt="2020-10-07T04:47:19.366" v="1408" actId="478"/>
          <ac:graphicFrameMkLst>
            <pc:docMk/>
            <pc:sldMk cId="3701583361" sldId="499"/>
            <ac:graphicFrameMk id="5" creationId="{D13B77DB-FAAD-4B74-A255-594D25C43BAD}"/>
          </ac:graphicFrameMkLst>
        </pc:graphicFrameChg>
        <pc:picChg chg="add mod">
          <ac:chgData name="Sébastien Weykmans" userId="b557df60-db66-4b96-99c6-fa6c19e6ceac" providerId="ADAL" clId="{F0AD55CA-84D6-4410-8FDC-D3669C666B68}" dt="2020-10-07T07:10:50.584" v="4509" actId="1076"/>
          <ac:picMkLst>
            <pc:docMk/>
            <pc:sldMk cId="3701583361" sldId="499"/>
            <ac:picMk id="2" creationId="{6FE2E1A3-9B35-4780-A620-6C9016419E83}"/>
          </ac:picMkLst>
        </pc:picChg>
        <pc:picChg chg="del">
          <ac:chgData name="Sébastien Weykmans" userId="b557df60-db66-4b96-99c6-fa6c19e6ceac" providerId="ADAL" clId="{F0AD55CA-84D6-4410-8FDC-D3669C666B68}" dt="2020-10-07T04:44:26.886" v="1196" actId="478"/>
          <ac:picMkLst>
            <pc:docMk/>
            <pc:sldMk cId="3701583361" sldId="499"/>
            <ac:picMk id="6" creationId="{B96F79BD-CD38-49EB-B04F-C26B69207CBA}"/>
          </ac:picMkLst>
        </pc:picChg>
      </pc:sldChg>
      <pc:sldChg chg="addSp delSp modSp modAnim">
        <pc:chgData name="Sébastien Weykmans" userId="b557df60-db66-4b96-99c6-fa6c19e6ceac" providerId="ADAL" clId="{F0AD55CA-84D6-4410-8FDC-D3669C666B68}" dt="2020-10-07T19:21:06.814" v="5299"/>
        <pc:sldMkLst>
          <pc:docMk/>
          <pc:sldMk cId="2912254035" sldId="503"/>
        </pc:sldMkLst>
        <pc:picChg chg="add del">
          <ac:chgData name="Sébastien Weykmans" userId="b557df60-db66-4b96-99c6-fa6c19e6ceac" providerId="ADAL" clId="{F0AD55CA-84D6-4410-8FDC-D3669C666B68}" dt="2020-10-07T19:20:00.130" v="5294" actId="478"/>
          <ac:picMkLst>
            <pc:docMk/>
            <pc:sldMk cId="2912254035" sldId="503"/>
            <ac:picMk id="1026" creationId="{DD0117C1-54DC-4F8F-9474-6947F4C327FE}"/>
          </ac:picMkLst>
        </pc:picChg>
        <pc:picChg chg="add mod">
          <ac:chgData name="Sébastien Weykmans" userId="b557df60-db66-4b96-99c6-fa6c19e6ceac" providerId="ADAL" clId="{F0AD55CA-84D6-4410-8FDC-D3669C666B68}" dt="2020-10-07T19:20:24.336" v="5297" actId="1076"/>
          <ac:picMkLst>
            <pc:docMk/>
            <pc:sldMk cId="2912254035" sldId="503"/>
            <ac:picMk id="1028" creationId="{735FBA5C-0838-4820-8147-8625569142F0}"/>
          </ac:picMkLst>
        </pc:picChg>
      </pc:sldChg>
      <pc:sldChg chg="mod modShow">
        <pc:chgData name="Sébastien Weykmans" userId="b557df60-db66-4b96-99c6-fa6c19e6ceac" providerId="ADAL" clId="{F0AD55CA-84D6-4410-8FDC-D3669C666B68}" dt="2020-10-07T04:42:47.281" v="1190" actId="729"/>
        <pc:sldMkLst>
          <pc:docMk/>
          <pc:sldMk cId="2313963311" sldId="524"/>
        </pc:sldMkLst>
      </pc:sldChg>
      <pc:sldChg chg="mod modShow">
        <pc:chgData name="Sébastien Weykmans" userId="b557df60-db66-4b96-99c6-fa6c19e6ceac" providerId="ADAL" clId="{F0AD55CA-84D6-4410-8FDC-D3669C666B68}" dt="2020-10-07T04:43:21.268" v="1191" actId="729"/>
        <pc:sldMkLst>
          <pc:docMk/>
          <pc:sldMk cId="3050931317" sldId="532"/>
        </pc:sldMkLst>
      </pc:sldChg>
      <pc:sldChg chg="addSp delSp modSp mod">
        <pc:chgData name="Sébastien Weykmans" userId="b557df60-db66-4b96-99c6-fa6c19e6ceac" providerId="ADAL" clId="{F0AD55CA-84D6-4410-8FDC-D3669C666B68}" dt="2020-10-07T07:03:54.534" v="3998" actId="6549"/>
        <pc:sldMkLst>
          <pc:docMk/>
          <pc:sldMk cId="1386490686" sldId="535"/>
        </pc:sldMkLst>
        <pc:spChg chg="mod">
          <ac:chgData name="Sébastien Weykmans" userId="b557df60-db66-4b96-99c6-fa6c19e6ceac" providerId="ADAL" clId="{F0AD55CA-84D6-4410-8FDC-D3669C666B68}" dt="2020-10-07T07:03:54.534" v="3998" actId="6549"/>
          <ac:spMkLst>
            <pc:docMk/>
            <pc:sldMk cId="1386490686" sldId="535"/>
            <ac:spMk id="2" creationId="{1E8EF2EE-D505-4C14-A881-6FA7FDD4B362}"/>
          </ac:spMkLst>
        </pc:spChg>
        <pc:spChg chg="mod">
          <ac:chgData name="Sébastien Weykmans" userId="b557df60-db66-4b96-99c6-fa6c19e6ceac" providerId="ADAL" clId="{F0AD55CA-84D6-4410-8FDC-D3669C666B68}" dt="2020-10-05T20:08:23.079" v="1189" actId="15"/>
          <ac:spMkLst>
            <pc:docMk/>
            <pc:sldMk cId="1386490686" sldId="535"/>
            <ac:spMk id="3" creationId="{22788A48-300C-409D-96A5-2DBB87223A11}"/>
          </ac:spMkLst>
        </pc:spChg>
        <pc:spChg chg="del">
          <ac:chgData name="Sébastien Weykmans" userId="b557df60-db66-4b96-99c6-fa6c19e6ceac" providerId="ADAL" clId="{F0AD55CA-84D6-4410-8FDC-D3669C666B68}" dt="2020-10-05T19:14:44.254" v="27" actId="478"/>
          <ac:spMkLst>
            <pc:docMk/>
            <pc:sldMk cId="1386490686" sldId="535"/>
            <ac:spMk id="9" creationId="{C6159754-371A-461D-B8FC-73E67B58CBA3}"/>
          </ac:spMkLst>
        </pc:spChg>
        <pc:picChg chg="mod">
          <ac:chgData name="Sébastien Weykmans" userId="b557df60-db66-4b96-99c6-fa6c19e6ceac" providerId="ADAL" clId="{F0AD55CA-84D6-4410-8FDC-D3669C666B68}" dt="2020-10-05T19:23:14.924" v="40" actId="1076"/>
          <ac:picMkLst>
            <pc:docMk/>
            <pc:sldMk cId="1386490686" sldId="535"/>
            <ac:picMk id="5" creationId="{88B95AC2-281A-454C-85F3-1BD92FEE55E3}"/>
          </ac:picMkLst>
        </pc:picChg>
        <pc:picChg chg="mod">
          <ac:chgData name="Sébastien Weykmans" userId="b557df60-db66-4b96-99c6-fa6c19e6ceac" providerId="ADAL" clId="{F0AD55CA-84D6-4410-8FDC-D3669C666B68}" dt="2020-10-05T19:23:16.987" v="41" actId="1076"/>
          <ac:picMkLst>
            <pc:docMk/>
            <pc:sldMk cId="1386490686" sldId="535"/>
            <ac:picMk id="8" creationId="{F86053E1-95B6-4635-83C4-4A3F95579A60}"/>
          </ac:picMkLst>
        </pc:picChg>
        <pc:picChg chg="add mod">
          <ac:chgData name="Sébastien Weykmans" userId="b557df60-db66-4b96-99c6-fa6c19e6ceac" providerId="ADAL" clId="{F0AD55CA-84D6-4410-8FDC-D3669C666B68}" dt="2020-10-05T19:23:09.619" v="39" actId="14100"/>
          <ac:picMkLst>
            <pc:docMk/>
            <pc:sldMk cId="1386490686" sldId="535"/>
            <ac:picMk id="10" creationId="{F114EE3A-7B4A-4ED5-9E3A-E3CFF2A6EF77}"/>
          </ac:picMkLst>
        </pc:picChg>
        <pc:picChg chg="del">
          <ac:chgData name="Sébastien Weykmans" userId="b557df60-db66-4b96-99c6-fa6c19e6ceac" providerId="ADAL" clId="{F0AD55CA-84D6-4410-8FDC-D3669C666B68}" dt="2020-10-05T19:22:44.009" v="28" actId="478"/>
          <ac:picMkLst>
            <pc:docMk/>
            <pc:sldMk cId="1386490686" sldId="535"/>
            <ac:picMk id="1026" creationId="{E8971221-4901-4C91-88CC-85C0BD1026D1}"/>
          </ac:picMkLst>
        </pc:picChg>
      </pc:sldChg>
      <pc:sldChg chg="modSp mod modShow">
        <pc:chgData name="Sébastien Weykmans" userId="b557df60-db66-4b96-99c6-fa6c19e6ceac" providerId="ADAL" clId="{F0AD55CA-84D6-4410-8FDC-D3669C666B68}" dt="2020-10-07T19:04:26.914" v="5217" actId="20577"/>
        <pc:sldMkLst>
          <pc:docMk/>
          <pc:sldMk cId="4250662567" sldId="536"/>
        </pc:sldMkLst>
        <pc:spChg chg="mod">
          <ac:chgData name="Sébastien Weykmans" userId="b557df60-db66-4b96-99c6-fa6c19e6ceac" providerId="ADAL" clId="{F0AD55CA-84D6-4410-8FDC-D3669C666B68}" dt="2020-10-07T19:04:26.914" v="5217" actId="20577"/>
          <ac:spMkLst>
            <pc:docMk/>
            <pc:sldMk cId="4250662567" sldId="536"/>
            <ac:spMk id="2" creationId="{C8C09BB3-E424-4E2F-ABAC-C5D2E5E7157A}"/>
          </ac:spMkLst>
        </pc:spChg>
        <pc:spChg chg="mod">
          <ac:chgData name="Sébastien Weykmans" userId="b557df60-db66-4b96-99c6-fa6c19e6ceac" providerId="ADAL" clId="{F0AD55CA-84D6-4410-8FDC-D3669C666B68}" dt="2020-10-07T07:03:10.370" v="3985" actId="20577"/>
          <ac:spMkLst>
            <pc:docMk/>
            <pc:sldMk cId="4250662567" sldId="536"/>
            <ac:spMk id="3" creationId="{4AE044E0-4102-49DD-ADEE-5B9E7E97834E}"/>
          </ac:spMkLst>
        </pc:spChg>
      </pc:sldChg>
      <pc:sldChg chg="modSp mod modShow">
        <pc:chgData name="Sébastien Weykmans" userId="b557df60-db66-4b96-99c6-fa6c19e6ceac" providerId="ADAL" clId="{F0AD55CA-84D6-4410-8FDC-D3669C666B68}" dt="2020-10-07T19:04:34.548" v="5239" actId="20577"/>
        <pc:sldMkLst>
          <pc:docMk/>
          <pc:sldMk cId="564372225" sldId="537"/>
        </pc:sldMkLst>
        <pc:spChg chg="mod">
          <ac:chgData name="Sébastien Weykmans" userId="b557df60-db66-4b96-99c6-fa6c19e6ceac" providerId="ADAL" clId="{F0AD55CA-84D6-4410-8FDC-D3669C666B68}" dt="2020-10-07T19:04:34.548" v="5239" actId="20577"/>
          <ac:spMkLst>
            <pc:docMk/>
            <pc:sldMk cId="564372225" sldId="537"/>
            <ac:spMk id="2" creationId="{1271B1A7-BB05-40CC-9064-4CD8AACF9C00}"/>
          </ac:spMkLst>
        </pc:spChg>
      </pc:sldChg>
      <pc:sldChg chg="addSp delSp modSp add mod modClrScheme modShow chgLayout">
        <pc:chgData name="Sébastien Weykmans" userId="b557df60-db66-4b96-99c6-fa6c19e6ceac" providerId="ADAL" clId="{F0AD55CA-84D6-4410-8FDC-D3669C666B68}" dt="2020-10-07T04:43:55.882" v="1194" actId="729"/>
        <pc:sldMkLst>
          <pc:docMk/>
          <pc:sldMk cId="2368109513" sldId="538"/>
        </pc:sldMkLst>
        <pc:spChg chg="mod ord">
          <ac:chgData name="Sébastien Weykmans" userId="b557df60-db66-4b96-99c6-fa6c19e6ceac" providerId="ADAL" clId="{F0AD55CA-84D6-4410-8FDC-D3669C666B68}" dt="2020-10-05T19:24:53.775" v="53" actId="700"/>
          <ac:spMkLst>
            <pc:docMk/>
            <pc:sldMk cId="2368109513" sldId="538"/>
            <ac:spMk id="2" creationId="{1E8EF2EE-D505-4C14-A881-6FA7FDD4B362}"/>
          </ac:spMkLst>
        </pc:spChg>
        <pc:spChg chg="del mod">
          <ac:chgData name="Sébastien Weykmans" userId="b557df60-db66-4b96-99c6-fa6c19e6ceac" providerId="ADAL" clId="{F0AD55CA-84D6-4410-8FDC-D3669C666B68}" dt="2020-10-05T19:24:53.775" v="53" actId="700"/>
          <ac:spMkLst>
            <pc:docMk/>
            <pc:sldMk cId="2368109513" sldId="538"/>
            <ac:spMk id="3" creationId="{22788A48-300C-409D-96A5-2DBB87223A11}"/>
          </ac:spMkLst>
        </pc:spChg>
        <pc:spChg chg="add mod ord">
          <ac:chgData name="Sébastien Weykmans" userId="b557df60-db66-4b96-99c6-fa6c19e6ceac" providerId="ADAL" clId="{F0AD55CA-84D6-4410-8FDC-D3669C666B68}" dt="2020-10-05T19:46:48.957" v="1080" actId="20577"/>
          <ac:spMkLst>
            <pc:docMk/>
            <pc:sldMk cId="2368109513" sldId="538"/>
            <ac:spMk id="6" creationId="{28666BDA-BCC9-4A1A-8070-718D78D3B022}"/>
          </ac:spMkLst>
        </pc:spChg>
        <pc:spChg chg="del mod ord">
          <ac:chgData name="Sébastien Weykmans" userId="b557df60-db66-4b96-99c6-fa6c19e6ceac" providerId="ADAL" clId="{F0AD55CA-84D6-4410-8FDC-D3669C666B68}" dt="2020-10-05T19:24:53.775" v="53" actId="700"/>
          <ac:spMkLst>
            <pc:docMk/>
            <pc:sldMk cId="2368109513" sldId="538"/>
            <ac:spMk id="7" creationId="{149B1B80-F100-4916-A8CF-F2773F11E272}"/>
          </ac:spMkLst>
        </pc:spChg>
        <pc:picChg chg="del">
          <ac:chgData name="Sébastien Weykmans" userId="b557df60-db66-4b96-99c6-fa6c19e6ceac" providerId="ADAL" clId="{F0AD55CA-84D6-4410-8FDC-D3669C666B68}" dt="2020-10-05T19:24:23.590" v="45" actId="478"/>
          <ac:picMkLst>
            <pc:docMk/>
            <pc:sldMk cId="2368109513" sldId="538"/>
            <ac:picMk id="5" creationId="{88B95AC2-281A-454C-85F3-1BD92FEE55E3}"/>
          </ac:picMkLst>
        </pc:picChg>
        <pc:picChg chg="del">
          <ac:chgData name="Sébastien Weykmans" userId="b557df60-db66-4b96-99c6-fa6c19e6ceac" providerId="ADAL" clId="{F0AD55CA-84D6-4410-8FDC-D3669C666B68}" dt="2020-10-05T19:24:24.135" v="46" actId="478"/>
          <ac:picMkLst>
            <pc:docMk/>
            <pc:sldMk cId="2368109513" sldId="538"/>
            <ac:picMk id="8" creationId="{F86053E1-95B6-4635-83C4-4A3F95579A60}"/>
          </ac:picMkLst>
        </pc:picChg>
        <pc:picChg chg="del">
          <ac:chgData name="Sébastien Weykmans" userId="b557df60-db66-4b96-99c6-fa6c19e6ceac" providerId="ADAL" clId="{F0AD55CA-84D6-4410-8FDC-D3669C666B68}" dt="2020-10-05T19:24:23.001" v="44" actId="478"/>
          <ac:picMkLst>
            <pc:docMk/>
            <pc:sldMk cId="2368109513" sldId="538"/>
            <ac:picMk id="10" creationId="{F114EE3A-7B4A-4ED5-9E3A-E3CFF2A6EF77}"/>
          </ac:picMkLst>
        </pc:picChg>
        <pc:picChg chg="del">
          <ac:chgData name="Sébastien Weykmans" userId="b557df60-db66-4b96-99c6-fa6c19e6ceac" providerId="ADAL" clId="{F0AD55CA-84D6-4410-8FDC-D3669C666B68}" dt="2020-10-05T19:24:22.423" v="43" actId="478"/>
          <ac:picMkLst>
            <pc:docMk/>
            <pc:sldMk cId="2368109513" sldId="538"/>
            <ac:picMk id="1028" creationId="{B1AA8334-B198-4622-A16A-294140E17676}"/>
          </ac:picMkLst>
        </pc:picChg>
      </pc:sldChg>
      <pc:sldChg chg="add del">
        <pc:chgData name="Sébastien Weykmans" userId="b557df60-db66-4b96-99c6-fa6c19e6ceac" providerId="ADAL" clId="{F0AD55CA-84D6-4410-8FDC-D3669C666B68}" dt="2020-10-07T04:47:55.355" v="1451" actId="47"/>
        <pc:sldMkLst>
          <pc:docMk/>
          <pc:sldMk cId="1587544623" sldId="539"/>
        </pc:sldMkLst>
      </pc:sldChg>
      <pc:sldChg chg="addSp delSp modSp add del mod">
        <pc:chgData name="Sébastien Weykmans" userId="b557df60-db66-4b96-99c6-fa6c19e6ceac" providerId="ADAL" clId="{F0AD55CA-84D6-4410-8FDC-D3669C666B68}" dt="2020-10-07T19:05:20.108" v="5240" actId="47"/>
        <pc:sldMkLst>
          <pc:docMk/>
          <pc:sldMk cId="1862606120" sldId="540"/>
        </pc:sldMkLst>
        <pc:spChg chg="mod">
          <ac:chgData name="Sébastien Weykmans" userId="b557df60-db66-4b96-99c6-fa6c19e6ceac" providerId="ADAL" clId="{F0AD55CA-84D6-4410-8FDC-D3669C666B68}" dt="2020-10-07T04:51:10.925" v="1556" actId="20577"/>
          <ac:spMkLst>
            <pc:docMk/>
            <pc:sldMk cId="1862606120" sldId="540"/>
            <ac:spMk id="4" creationId="{A6843DD2-C2F3-4743-88F8-422B2989DCA6}"/>
          </ac:spMkLst>
        </pc:spChg>
        <pc:spChg chg="add del mod">
          <ac:chgData name="Sébastien Weykmans" userId="b557df60-db66-4b96-99c6-fa6c19e6ceac" providerId="ADAL" clId="{F0AD55CA-84D6-4410-8FDC-D3669C666B68}" dt="2020-10-07T04:50:23.580" v="1500" actId="22"/>
          <ac:spMkLst>
            <pc:docMk/>
            <pc:sldMk cId="1862606120" sldId="540"/>
            <ac:spMk id="6" creationId="{93AFB5EA-CD67-48C5-A2DB-C7C254B5BAD8}"/>
          </ac:spMkLst>
        </pc:spChg>
        <pc:spChg chg="del">
          <ac:chgData name="Sébastien Weykmans" userId="b557df60-db66-4b96-99c6-fa6c19e6ceac" providerId="ADAL" clId="{F0AD55CA-84D6-4410-8FDC-D3669C666B68}" dt="2020-10-07T04:49:32.108" v="1472" actId="22"/>
          <ac:spMkLst>
            <pc:docMk/>
            <pc:sldMk cId="1862606120" sldId="540"/>
            <ac:spMk id="8" creationId="{2FDF32ED-0BD7-4A93-994B-48F0C7F28AA0}"/>
          </ac:spMkLst>
        </pc:spChg>
        <pc:spChg chg="add mod">
          <ac:chgData name="Sébastien Weykmans" userId="b557df60-db66-4b96-99c6-fa6c19e6ceac" providerId="ADAL" clId="{F0AD55CA-84D6-4410-8FDC-D3669C666B68}" dt="2020-10-07T07:25:31.022" v="4968" actId="20577"/>
          <ac:spMkLst>
            <pc:docMk/>
            <pc:sldMk cId="1862606120" sldId="540"/>
            <ac:spMk id="13" creationId="{AF21B885-39E9-4BD7-A114-C02F4C2C6429}"/>
          </ac:spMkLst>
        </pc:spChg>
        <pc:picChg chg="add del mod ord">
          <ac:chgData name="Sébastien Weykmans" userId="b557df60-db66-4b96-99c6-fa6c19e6ceac" providerId="ADAL" clId="{F0AD55CA-84D6-4410-8FDC-D3669C666B68}" dt="2020-10-07T04:50:15.820" v="1497" actId="478"/>
          <ac:picMkLst>
            <pc:docMk/>
            <pc:sldMk cId="1862606120" sldId="540"/>
            <ac:picMk id="3" creationId="{1219511A-6596-4EC9-895D-F4C6804D187A}"/>
          </ac:picMkLst>
        </pc:picChg>
        <pc:picChg chg="add mod">
          <ac:chgData name="Sébastien Weykmans" userId="b557df60-db66-4b96-99c6-fa6c19e6ceac" providerId="ADAL" clId="{F0AD55CA-84D6-4410-8FDC-D3669C666B68}" dt="2020-10-07T07:16:21.741" v="4735" actId="1076"/>
          <ac:picMkLst>
            <pc:docMk/>
            <pc:sldMk cId="1862606120" sldId="540"/>
            <ac:picMk id="3" creationId="{7F15A4B0-C53F-4B60-84C0-B7D8823AE936}"/>
          </ac:picMkLst>
        </pc:picChg>
        <pc:picChg chg="add del">
          <ac:chgData name="Sébastien Weykmans" userId="b557df60-db66-4b96-99c6-fa6c19e6ceac" providerId="ADAL" clId="{F0AD55CA-84D6-4410-8FDC-D3669C666B68}" dt="2020-10-07T04:50:21.718" v="1499" actId="21"/>
          <ac:picMkLst>
            <pc:docMk/>
            <pc:sldMk cId="1862606120" sldId="540"/>
            <ac:picMk id="9" creationId="{5339FE90-E0C7-402C-A28D-CA7BE47FE9C4}"/>
          </ac:picMkLst>
        </pc:picChg>
        <pc:picChg chg="add del mod">
          <ac:chgData name="Sébastien Weykmans" userId="b557df60-db66-4b96-99c6-fa6c19e6ceac" providerId="ADAL" clId="{F0AD55CA-84D6-4410-8FDC-D3669C666B68}" dt="2020-10-07T04:50:51.068" v="1505" actId="478"/>
          <ac:picMkLst>
            <pc:docMk/>
            <pc:sldMk cId="1862606120" sldId="540"/>
            <ac:picMk id="11" creationId="{B94E1F61-0E3C-4FCC-AF22-291B983F9156}"/>
          </ac:picMkLst>
        </pc:picChg>
        <pc:picChg chg="add del mod">
          <ac:chgData name="Sébastien Weykmans" userId="b557df60-db66-4b96-99c6-fa6c19e6ceac" providerId="ADAL" clId="{F0AD55CA-84D6-4410-8FDC-D3669C666B68}" dt="2020-10-07T07:16:13.523" v="4732" actId="478"/>
          <ac:picMkLst>
            <pc:docMk/>
            <pc:sldMk cId="1862606120" sldId="540"/>
            <ac:picMk id="15" creationId="{C94BE061-22C4-4510-A884-5AA062C6AAB2}"/>
          </ac:picMkLst>
        </pc:picChg>
      </pc:sldChg>
      <pc:sldChg chg="modSp new mod">
        <pc:chgData name="Sébastien Weykmans" userId="b557df60-db66-4b96-99c6-fa6c19e6ceac" providerId="ADAL" clId="{F0AD55CA-84D6-4410-8FDC-D3669C666B68}" dt="2020-10-07T19:24:20.834" v="5735" actId="20577"/>
        <pc:sldMkLst>
          <pc:docMk/>
          <pc:sldMk cId="1061953682" sldId="541"/>
        </pc:sldMkLst>
        <pc:spChg chg="mod">
          <ac:chgData name="Sébastien Weykmans" userId="b557df60-db66-4b96-99c6-fa6c19e6ceac" providerId="ADAL" clId="{F0AD55CA-84D6-4410-8FDC-D3669C666B68}" dt="2020-10-07T07:06:49.527" v="4340"/>
          <ac:spMkLst>
            <pc:docMk/>
            <pc:sldMk cId="1061953682" sldId="541"/>
            <ac:spMk id="2" creationId="{B6ED15E1-DE3F-417D-A0EE-2031566D500D}"/>
          </ac:spMkLst>
        </pc:spChg>
        <pc:spChg chg="mod">
          <ac:chgData name="Sébastien Weykmans" userId="b557df60-db66-4b96-99c6-fa6c19e6ceac" providerId="ADAL" clId="{F0AD55CA-84D6-4410-8FDC-D3669C666B68}" dt="2020-10-07T19:24:20.834" v="5735" actId="20577"/>
          <ac:spMkLst>
            <pc:docMk/>
            <pc:sldMk cId="1061953682" sldId="541"/>
            <ac:spMk id="3" creationId="{1C9B28FA-00B0-46BB-B856-F5B82A15E9F7}"/>
          </ac:spMkLst>
        </pc:spChg>
      </pc:sldChg>
      <pc:sldChg chg="add del">
        <pc:chgData name="Sébastien Weykmans" userId="b557df60-db66-4b96-99c6-fa6c19e6ceac" providerId="ADAL" clId="{F0AD55CA-84D6-4410-8FDC-D3669C666B68}" dt="2020-10-07T04:55:39.376" v="1630" actId="47"/>
        <pc:sldMkLst>
          <pc:docMk/>
          <pc:sldMk cId="4273971315" sldId="541"/>
        </pc:sldMkLst>
      </pc:sldChg>
      <pc:sldChg chg="modSp add del mod">
        <pc:chgData name="Sébastien Weykmans" userId="b557df60-db66-4b96-99c6-fa6c19e6ceac" providerId="ADAL" clId="{F0AD55CA-84D6-4410-8FDC-D3669C666B68}" dt="2020-10-07T07:09:19.655" v="4492" actId="2696"/>
        <pc:sldMkLst>
          <pc:docMk/>
          <pc:sldMk cId="98960856" sldId="542"/>
        </pc:sldMkLst>
        <pc:spChg chg="mod">
          <ac:chgData name="Sébastien Weykmans" userId="b557df60-db66-4b96-99c6-fa6c19e6ceac" providerId="ADAL" clId="{F0AD55CA-84D6-4410-8FDC-D3669C666B68}" dt="2020-10-07T05:06:26.460" v="3066" actId="20577"/>
          <ac:spMkLst>
            <pc:docMk/>
            <pc:sldMk cId="98960856" sldId="542"/>
            <ac:spMk id="8" creationId="{2FDF32ED-0BD7-4A93-994B-48F0C7F28AA0}"/>
          </ac:spMkLst>
        </pc:spChg>
      </pc:sldChg>
      <pc:sldChg chg="modSp new mod">
        <pc:chgData name="Sébastien Weykmans" userId="b557df60-db66-4b96-99c6-fa6c19e6ceac" providerId="ADAL" clId="{F0AD55CA-84D6-4410-8FDC-D3669C666B68}" dt="2020-10-07T07:26:22.989" v="5173" actId="20577"/>
        <pc:sldMkLst>
          <pc:docMk/>
          <pc:sldMk cId="1277520421" sldId="543"/>
        </pc:sldMkLst>
        <pc:spChg chg="mod">
          <ac:chgData name="Sébastien Weykmans" userId="b557df60-db66-4b96-99c6-fa6c19e6ceac" providerId="ADAL" clId="{F0AD55CA-84D6-4410-8FDC-D3669C666B68}" dt="2020-10-07T06:51:42.054" v="3311" actId="20577"/>
          <ac:spMkLst>
            <pc:docMk/>
            <pc:sldMk cId="1277520421" sldId="543"/>
            <ac:spMk id="2" creationId="{3A6C89BB-B097-4117-992A-B15EF0561CB6}"/>
          </ac:spMkLst>
        </pc:spChg>
        <pc:spChg chg="mod">
          <ac:chgData name="Sébastien Weykmans" userId="b557df60-db66-4b96-99c6-fa6c19e6ceac" providerId="ADAL" clId="{F0AD55CA-84D6-4410-8FDC-D3669C666B68}" dt="2020-10-07T07:26:22.989" v="5173" actId="20577"/>
          <ac:spMkLst>
            <pc:docMk/>
            <pc:sldMk cId="1277520421" sldId="543"/>
            <ac:spMk id="3" creationId="{6BE9E197-7000-46D9-8EAC-0BB81A14010A}"/>
          </ac:spMkLst>
        </pc:spChg>
      </pc:sldChg>
      <pc:sldChg chg="addSp delSp modSp new mod ord modShow">
        <pc:chgData name="Sébastien Weykmans" userId="b557df60-db66-4b96-99c6-fa6c19e6ceac" providerId="ADAL" clId="{F0AD55CA-84D6-4410-8FDC-D3669C666B68}" dt="2020-10-07T19:28:18.204" v="5892" actId="729"/>
        <pc:sldMkLst>
          <pc:docMk/>
          <pc:sldMk cId="530486041" sldId="544"/>
        </pc:sldMkLst>
        <pc:spChg chg="mod">
          <ac:chgData name="Sébastien Weykmans" userId="b557df60-db66-4b96-99c6-fa6c19e6ceac" providerId="ADAL" clId="{F0AD55CA-84D6-4410-8FDC-D3669C666B68}" dt="2020-10-07T19:28:09.218" v="5891" actId="20577"/>
          <ac:spMkLst>
            <pc:docMk/>
            <pc:sldMk cId="530486041" sldId="544"/>
            <ac:spMk id="2" creationId="{E2CE4361-3F17-46F0-A3A4-4F95B109E168}"/>
          </ac:spMkLst>
        </pc:spChg>
        <pc:spChg chg="del">
          <ac:chgData name="Sébastien Weykmans" userId="b557df60-db66-4b96-99c6-fa6c19e6ceac" providerId="ADAL" clId="{F0AD55CA-84D6-4410-8FDC-D3669C666B68}" dt="2020-10-07T07:21:15.930" v="4796"/>
          <ac:spMkLst>
            <pc:docMk/>
            <pc:sldMk cId="530486041" sldId="544"/>
            <ac:spMk id="3" creationId="{1AB9AE26-4858-4BEA-9E5B-5766DBDCD409}"/>
          </ac:spMkLst>
        </pc:spChg>
        <pc:spChg chg="add mod">
          <ac:chgData name="Sébastien Weykmans" userId="b557df60-db66-4b96-99c6-fa6c19e6ceac" providerId="ADAL" clId="{F0AD55CA-84D6-4410-8FDC-D3669C666B68}" dt="2020-10-07T07:28:35.175" v="5195" actId="1076"/>
          <ac:spMkLst>
            <pc:docMk/>
            <pc:sldMk cId="530486041" sldId="544"/>
            <ac:spMk id="10" creationId="{2819B8A8-006A-43BC-91DB-567A80F33C0F}"/>
          </ac:spMkLst>
        </pc:spChg>
        <pc:picChg chg="add mod">
          <ac:chgData name="Sébastien Weykmans" userId="b557df60-db66-4b96-99c6-fa6c19e6ceac" providerId="ADAL" clId="{F0AD55CA-84D6-4410-8FDC-D3669C666B68}" dt="2020-10-07T07:27:52.770" v="5176" actId="14100"/>
          <ac:picMkLst>
            <pc:docMk/>
            <pc:sldMk cId="530486041" sldId="544"/>
            <ac:picMk id="5" creationId="{BBC09BAC-7606-4AD8-B90D-C66EB51C5A42}"/>
          </ac:picMkLst>
        </pc:picChg>
        <pc:picChg chg="add mod">
          <ac:chgData name="Sébastien Weykmans" userId="b557df60-db66-4b96-99c6-fa6c19e6ceac" providerId="ADAL" clId="{F0AD55CA-84D6-4410-8FDC-D3669C666B68}" dt="2020-10-07T07:27:50.589" v="5175" actId="1076"/>
          <ac:picMkLst>
            <pc:docMk/>
            <pc:sldMk cId="530486041" sldId="544"/>
            <ac:picMk id="6" creationId="{A133E0D2-A360-4013-9E2D-BE3C20A088F2}"/>
          </ac:picMkLst>
        </pc:picChg>
        <pc:picChg chg="add mod">
          <ac:chgData name="Sébastien Weykmans" userId="b557df60-db66-4b96-99c6-fa6c19e6ceac" providerId="ADAL" clId="{F0AD55CA-84D6-4410-8FDC-D3669C666B68}" dt="2020-10-07T07:27:46.428" v="5174" actId="1076"/>
          <ac:picMkLst>
            <pc:docMk/>
            <pc:sldMk cId="530486041" sldId="544"/>
            <ac:picMk id="7" creationId="{4D134FEE-C761-47F3-A12E-9C6A30D41B36}"/>
          </ac:picMkLst>
        </pc:picChg>
        <pc:picChg chg="add mod">
          <ac:chgData name="Sébastien Weykmans" userId="b557df60-db66-4b96-99c6-fa6c19e6ceac" providerId="ADAL" clId="{F0AD55CA-84D6-4410-8FDC-D3669C666B68}" dt="2020-10-07T07:28:00.340" v="5177" actId="1076"/>
          <ac:picMkLst>
            <pc:docMk/>
            <pc:sldMk cId="530486041" sldId="544"/>
            <ac:picMk id="1026" creationId="{7F53BCD0-FD2A-48E6-B8CF-EF080DFAD373}"/>
          </ac:picMkLst>
        </pc:picChg>
        <pc:cxnChg chg="add del">
          <ac:chgData name="Sébastien Weykmans" userId="b557df60-db66-4b96-99c6-fa6c19e6ceac" providerId="ADAL" clId="{F0AD55CA-84D6-4410-8FDC-D3669C666B68}" dt="2020-10-07T07:24:18.889" v="4822" actId="478"/>
          <ac:cxnSpMkLst>
            <pc:docMk/>
            <pc:sldMk cId="530486041" sldId="544"/>
            <ac:cxnSpMk id="9" creationId="{A45744D5-C9F4-46D4-B225-804E301FCDC4}"/>
          </ac:cxnSpMkLst>
        </pc:cxnChg>
      </pc:sldChg>
      <pc:sldChg chg="addSp delSp modSp new mod modClrScheme chgLayout">
        <pc:chgData name="Sébastien Weykmans" userId="b557df60-db66-4b96-99c6-fa6c19e6ceac" providerId="ADAL" clId="{F0AD55CA-84D6-4410-8FDC-D3669C666B68}" dt="2020-10-07T19:12:50.826" v="5292" actId="1076"/>
        <pc:sldMkLst>
          <pc:docMk/>
          <pc:sldMk cId="1350790274" sldId="545"/>
        </pc:sldMkLst>
        <pc:spChg chg="add mod">
          <ac:chgData name="Sébastien Weykmans" userId="b557df60-db66-4b96-99c6-fa6c19e6ceac" providerId="ADAL" clId="{F0AD55CA-84D6-4410-8FDC-D3669C666B68}" dt="2020-10-07T19:12:24.531" v="5288" actId="20577"/>
          <ac:spMkLst>
            <pc:docMk/>
            <pc:sldMk cId="1350790274" sldId="545"/>
            <ac:spMk id="2" creationId="{A14B883B-E773-4C90-851D-2F3E7DA78B28}"/>
          </ac:spMkLst>
        </pc:spChg>
        <pc:spChg chg="add del mod">
          <ac:chgData name="Sébastien Weykmans" userId="b557df60-db66-4b96-99c6-fa6c19e6ceac" providerId="ADAL" clId="{F0AD55CA-84D6-4410-8FDC-D3669C666B68}" dt="2020-10-07T19:12:39.562" v="5289" actId="22"/>
          <ac:spMkLst>
            <pc:docMk/>
            <pc:sldMk cId="1350790274" sldId="545"/>
            <ac:spMk id="3" creationId="{9185C8E0-458B-4A93-8B12-810F9521D9AF}"/>
          </ac:spMkLst>
        </pc:spChg>
        <pc:picChg chg="add mod ord">
          <ac:chgData name="Sébastien Weykmans" userId="b557df60-db66-4b96-99c6-fa6c19e6ceac" providerId="ADAL" clId="{F0AD55CA-84D6-4410-8FDC-D3669C666B68}" dt="2020-10-07T19:12:50.826" v="5292" actId="1076"/>
          <ac:picMkLst>
            <pc:docMk/>
            <pc:sldMk cId="1350790274" sldId="545"/>
            <ac:picMk id="5" creationId="{C011A28C-3D61-4C5B-A4C5-981A6F095A9C}"/>
          </ac:picMkLst>
        </pc:picChg>
      </pc:sldChg>
      <pc:sldChg chg="add del">
        <pc:chgData name="Sébastien Weykmans" userId="b557df60-db66-4b96-99c6-fa6c19e6ceac" providerId="ADAL" clId="{F0AD55CA-84D6-4410-8FDC-D3669C666B68}" dt="2020-10-07T19:28:01.642" v="5883" actId="47"/>
        <pc:sldMkLst>
          <pc:docMk/>
          <pc:sldMk cId="3750551006" sldId="546"/>
        </pc:sldMkLst>
      </pc:sldChg>
      <pc:sldChg chg="modSp add mod modShow">
        <pc:chgData name="Sébastien Weykmans" userId="b557df60-db66-4b96-99c6-fa6c19e6ceac" providerId="ADAL" clId="{F0AD55CA-84D6-4410-8FDC-D3669C666B68}" dt="2020-10-07T19:28:18.204" v="5892" actId="729"/>
        <pc:sldMkLst>
          <pc:docMk/>
          <pc:sldMk cId="343462471" sldId="547"/>
        </pc:sldMkLst>
        <pc:spChg chg="mod">
          <ac:chgData name="Sébastien Weykmans" userId="b557df60-db66-4b96-99c6-fa6c19e6ceac" providerId="ADAL" clId="{F0AD55CA-84D6-4410-8FDC-D3669C666B68}" dt="2020-10-07T19:27:57.509" v="5882" actId="20577"/>
          <ac:spMkLst>
            <pc:docMk/>
            <pc:sldMk cId="343462471" sldId="547"/>
            <ac:spMk id="4" creationId="{837B61D3-4CA7-4A5F-BBA7-15B9A9C614C6}"/>
          </ac:spMkLst>
        </pc:spChg>
      </pc:sldChg>
    </pc:docChg>
  </pc:docChgLst>
  <pc:docChgLst>
    <pc:chgData name="Sébastien WEYKMANS" userId="b521cd83-5c54-4ff9-8af4-f98e74ba75ff" providerId="ADAL" clId="{D48A1155-60C3-43E2-B15F-2724980793CB}"/>
    <pc:docChg chg="undo custSel addSld delSld modSld sldOrd">
      <pc:chgData name="Sébastien WEYKMANS" userId="b521cd83-5c54-4ff9-8af4-f98e74ba75ff" providerId="ADAL" clId="{D48A1155-60C3-43E2-B15F-2724980793CB}" dt="2021-08-24T11:57:22.523" v="2528" actId="729"/>
      <pc:docMkLst>
        <pc:docMk/>
      </pc:docMkLst>
      <pc:sldChg chg="addSp modSp mod modShow">
        <pc:chgData name="Sébastien WEYKMANS" userId="b521cd83-5c54-4ff9-8af4-f98e74ba75ff" providerId="ADAL" clId="{D48A1155-60C3-43E2-B15F-2724980793CB}" dt="2021-08-24T08:09:22.591" v="1162" actId="729"/>
        <pc:sldMkLst>
          <pc:docMk/>
          <pc:sldMk cId="662539901" sldId="289"/>
        </pc:sldMkLst>
        <pc:picChg chg="mod">
          <ac:chgData name="Sébastien WEYKMANS" userId="b521cd83-5c54-4ff9-8af4-f98e74ba75ff" providerId="ADAL" clId="{D48A1155-60C3-43E2-B15F-2724980793CB}" dt="2021-07-17T05:04:13.028" v="676" actId="1076"/>
          <ac:picMkLst>
            <pc:docMk/>
            <pc:sldMk cId="662539901" sldId="289"/>
            <ac:picMk id="11" creationId="{26BEC870-2BA5-4E80-8658-8E5C0B046DF7}"/>
          </ac:picMkLst>
        </pc:picChg>
        <pc:picChg chg="mod">
          <ac:chgData name="Sébastien WEYKMANS" userId="b521cd83-5c54-4ff9-8af4-f98e74ba75ff" providerId="ADAL" clId="{D48A1155-60C3-43E2-B15F-2724980793CB}" dt="2021-07-17T04:57:03.204" v="650" actId="14100"/>
          <ac:picMkLst>
            <pc:docMk/>
            <pc:sldMk cId="662539901" sldId="289"/>
            <ac:picMk id="14" creationId="{66512599-648A-448B-9537-4BA71181C6F1}"/>
          </ac:picMkLst>
        </pc:picChg>
        <pc:picChg chg="mod">
          <ac:chgData name="Sébastien WEYKMANS" userId="b521cd83-5c54-4ff9-8af4-f98e74ba75ff" providerId="ADAL" clId="{D48A1155-60C3-43E2-B15F-2724980793CB}" dt="2021-07-17T05:04:37.355" v="679" actId="1076"/>
          <ac:picMkLst>
            <pc:docMk/>
            <pc:sldMk cId="662539901" sldId="289"/>
            <ac:picMk id="17" creationId="{6335DFFF-F931-402F-B0FE-A826642C2624}"/>
          </ac:picMkLst>
        </pc:picChg>
        <pc:picChg chg="add mod">
          <ac:chgData name="Sébastien WEYKMANS" userId="b521cd83-5c54-4ff9-8af4-f98e74ba75ff" providerId="ADAL" clId="{D48A1155-60C3-43E2-B15F-2724980793CB}" dt="2021-07-17T05:04:11.187" v="675" actId="14100"/>
          <ac:picMkLst>
            <pc:docMk/>
            <pc:sldMk cId="662539901" sldId="289"/>
            <ac:picMk id="31" creationId="{B7EC8048-DC40-4C12-806A-F6BAEB2865C4}"/>
          </ac:picMkLst>
        </pc:picChg>
        <pc:picChg chg="mod">
          <ac:chgData name="Sébastien WEYKMANS" userId="b521cd83-5c54-4ff9-8af4-f98e74ba75ff" providerId="ADAL" clId="{D48A1155-60C3-43E2-B15F-2724980793CB}" dt="2021-07-17T04:59:26.394" v="672" actId="1076"/>
          <ac:picMkLst>
            <pc:docMk/>
            <pc:sldMk cId="662539901" sldId="289"/>
            <ac:picMk id="39" creationId="{03DA6033-8D41-4767-939D-C88852E65B4E}"/>
          </ac:picMkLst>
        </pc:picChg>
        <pc:picChg chg="mod">
          <ac:chgData name="Sébastien WEYKMANS" userId="b521cd83-5c54-4ff9-8af4-f98e74ba75ff" providerId="ADAL" clId="{D48A1155-60C3-43E2-B15F-2724980793CB}" dt="2021-07-17T05:04:18.082" v="677" actId="1076"/>
          <ac:picMkLst>
            <pc:docMk/>
            <pc:sldMk cId="662539901" sldId="289"/>
            <ac:picMk id="225" creationId="{68BB3637-B9CC-4CC0-A6CB-2ADB5F2F0B42}"/>
          </ac:picMkLst>
        </pc:picChg>
        <pc:picChg chg="mod">
          <ac:chgData name="Sébastien WEYKMANS" userId="b521cd83-5c54-4ff9-8af4-f98e74ba75ff" providerId="ADAL" clId="{D48A1155-60C3-43E2-B15F-2724980793CB}" dt="2021-07-17T05:04:19.844" v="678" actId="1076"/>
          <ac:picMkLst>
            <pc:docMk/>
            <pc:sldMk cId="662539901" sldId="289"/>
            <ac:picMk id="3075" creationId="{CD5FAB16-DF8A-49DB-A42D-AD33585134D8}"/>
          </ac:picMkLst>
        </pc:picChg>
        <pc:cxnChg chg="mod">
          <ac:chgData name="Sébastien WEYKMANS" userId="b521cd83-5c54-4ff9-8af4-f98e74ba75ff" providerId="ADAL" clId="{D48A1155-60C3-43E2-B15F-2724980793CB}" dt="2021-07-17T04:57:03.204" v="650" actId="14100"/>
          <ac:cxnSpMkLst>
            <pc:docMk/>
            <pc:sldMk cId="662539901" sldId="289"/>
            <ac:cxnSpMk id="52" creationId="{E77F2C52-3047-4DFF-8DA8-7A7F2A5C5BA5}"/>
          </ac:cxnSpMkLst>
        </pc:cxnChg>
        <pc:cxnChg chg="mod">
          <ac:chgData name="Sébastien WEYKMANS" userId="b521cd83-5c54-4ff9-8af4-f98e74ba75ff" providerId="ADAL" clId="{D48A1155-60C3-43E2-B15F-2724980793CB}" dt="2021-07-17T05:04:19.844" v="678" actId="1076"/>
          <ac:cxnSpMkLst>
            <pc:docMk/>
            <pc:sldMk cId="662539901" sldId="289"/>
            <ac:cxnSpMk id="66" creationId="{3FF26887-5A02-4D59-987B-B4FD5E6E563C}"/>
          </ac:cxnSpMkLst>
        </pc:cxnChg>
        <pc:cxnChg chg="mod">
          <ac:chgData name="Sébastien WEYKMANS" userId="b521cd83-5c54-4ff9-8af4-f98e74ba75ff" providerId="ADAL" clId="{D48A1155-60C3-43E2-B15F-2724980793CB}" dt="2021-07-17T05:04:13.028" v="676" actId="1076"/>
          <ac:cxnSpMkLst>
            <pc:docMk/>
            <pc:sldMk cId="662539901" sldId="289"/>
            <ac:cxnSpMk id="82" creationId="{D73174C1-A7F3-4A2E-8E3C-F5D3A29051B2}"/>
          </ac:cxnSpMkLst>
        </pc:cxnChg>
        <pc:cxnChg chg="mod">
          <ac:chgData name="Sébastien WEYKMANS" userId="b521cd83-5c54-4ff9-8af4-f98e74ba75ff" providerId="ADAL" clId="{D48A1155-60C3-43E2-B15F-2724980793CB}" dt="2021-07-17T05:04:37.355" v="679" actId="1076"/>
          <ac:cxnSpMkLst>
            <pc:docMk/>
            <pc:sldMk cId="662539901" sldId="289"/>
            <ac:cxnSpMk id="83" creationId="{E0FF5E3A-2B99-442D-8D53-51D1C9E83D06}"/>
          </ac:cxnSpMkLst>
        </pc:cxnChg>
        <pc:cxnChg chg="mod">
          <ac:chgData name="Sébastien WEYKMANS" userId="b521cd83-5c54-4ff9-8af4-f98e74ba75ff" providerId="ADAL" clId="{D48A1155-60C3-43E2-B15F-2724980793CB}" dt="2021-07-17T04:59:26.394" v="672" actId="1076"/>
          <ac:cxnSpMkLst>
            <pc:docMk/>
            <pc:sldMk cId="662539901" sldId="289"/>
            <ac:cxnSpMk id="86" creationId="{C7C9CDF3-FF1B-43EC-B81D-8F23EA2EAEA6}"/>
          </ac:cxnSpMkLst>
        </pc:cxnChg>
        <pc:cxnChg chg="mod">
          <ac:chgData name="Sébastien WEYKMANS" userId="b521cd83-5c54-4ff9-8af4-f98e74ba75ff" providerId="ADAL" clId="{D48A1155-60C3-43E2-B15F-2724980793CB}" dt="2021-07-17T05:04:18.082" v="677" actId="1076"/>
          <ac:cxnSpMkLst>
            <pc:docMk/>
            <pc:sldMk cId="662539901" sldId="289"/>
            <ac:cxnSpMk id="92" creationId="{417F0F61-B16C-4259-A589-23465500E3B2}"/>
          </ac:cxnSpMkLst>
        </pc:cxnChg>
        <pc:cxnChg chg="add mod">
          <ac:chgData name="Sébastien WEYKMANS" userId="b521cd83-5c54-4ff9-8af4-f98e74ba75ff" providerId="ADAL" clId="{D48A1155-60C3-43E2-B15F-2724980793CB}" dt="2021-07-17T05:04:11.187" v="675" actId="14100"/>
          <ac:cxnSpMkLst>
            <pc:docMk/>
            <pc:sldMk cId="662539901" sldId="289"/>
            <ac:cxnSpMk id="104" creationId="{BD752827-259F-42CD-AEA8-DF0AB7A81DE7}"/>
          </ac:cxnSpMkLst>
        </pc:cxnChg>
      </pc:sldChg>
      <pc:sldChg chg="mod modShow">
        <pc:chgData name="Sébastien WEYKMANS" userId="b521cd83-5c54-4ff9-8af4-f98e74ba75ff" providerId="ADAL" clId="{D48A1155-60C3-43E2-B15F-2724980793CB}" dt="2021-07-05T20:00:43.597" v="73" actId="729"/>
        <pc:sldMkLst>
          <pc:docMk/>
          <pc:sldMk cId="1403577330" sldId="347"/>
        </pc:sldMkLst>
      </pc:sldChg>
      <pc:sldChg chg="mod modShow">
        <pc:chgData name="Sébastien WEYKMANS" userId="b521cd83-5c54-4ff9-8af4-f98e74ba75ff" providerId="ADAL" clId="{D48A1155-60C3-43E2-B15F-2724980793CB}" dt="2021-07-05T20:01:09.360" v="76" actId="729"/>
        <pc:sldMkLst>
          <pc:docMk/>
          <pc:sldMk cId="3278378273" sldId="351"/>
        </pc:sldMkLst>
      </pc:sldChg>
      <pc:sldChg chg="mod modShow">
        <pc:chgData name="Sébastien WEYKMANS" userId="b521cd83-5c54-4ff9-8af4-f98e74ba75ff" providerId="ADAL" clId="{D48A1155-60C3-43E2-B15F-2724980793CB}" dt="2021-07-15T11:32:01.659" v="639" actId="729"/>
        <pc:sldMkLst>
          <pc:docMk/>
          <pc:sldMk cId="3381991389" sldId="388"/>
        </pc:sldMkLst>
      </pc:sldChg>
      <pc:sldChg chg="mod modShow">
        <pc:chgData name="Sébastien WEYKMANS" userId="b521cd83-5c54-4ff9-8af4-f98e74ba75ff" providerId="ADAL" clId="{D48A1155-60C3-43E2-B15F-2724980793CB}" dt="2021-07-06T12:50:12.615" v="224" actId="729"/>
        <pc:sldMkLst>
          <pc:docMk/>
          <pc:sldMk cId="2378676230" sldId="428"/>
        </pc:sldMkLst>
      </pc:sldChg>
      <pc:sldChg chg="mod modShow">
        <pc:chgData name="Sébastien WEYKMANS" userId="b521cd83-5c54-4ff9-8af4-f98e74ba75ff" providerId="ADAL" clId="{D48A1155-60C3-43E2-B15F-2724980793CB}" dt="2021-07-05T20:07:26.890" v="176" actId="729"/>
        <pc:sldMkLst>
          <pc:docMk/>
          <pc:sldMk cId="1008114748" sldId="438"/>
        </pc:sldMkLst>
      </pc:sldChg>
      <pc:sldChg chg="mod modShow">
        <pc:chgData name="Sébastien WEYKMANS" userId="b521cd83-5c54-4ff9-8af4-f98e74ba75ff" providerId="ADAL" clId="{D48A1155-60C3-43E2-B15F-2724980793CB}" dt="2021-07-05T19:55:44.354" v="0" actId="729"/>
        <pc:sldMkLst>
          <pc:docMk/>
          <pc:sldMk cId="3397622994" sldId="439"/>
        </pc:sldMkLst>
      </pc:sldChg>
      <pc:sldChg chg="modSp mod">
        <pc:chgData name="Sébastien WEYKMANS" userId="b521cd83-5c54-4ff9-8af4-f98e74ba75ff" providerId="ADAL" clId="{D48A1155-60C3-43E2-B15F-2724980793CB}" dt="2021-08-24T11:31:16.720" v="1893" actId="20577"/>
        <pc:sldMkLst>
          <pc:docMk/>
          <pc:sldMk cId="3044341358" sldId="461"/>
        </pc:sldMkLst>
        <pc:spChg chg="mod">
          <ac:chgData name="Sébastien WEYKMANS" userId="b521cd83-5c54-4ff9-8af4-f98e74ba75ff" providerId="ADAL" clId="{D48A1155-60C3-43E2-B15F-2724980793CB}" dt="2021-08-24T11:31:16.720" v="1893" actId="20577"/>
          <ac:spMkLst>
            <pc:docMk/>
            <pc:sldMk cId="3044341358" sldId="461"/>
            <ac:spMk id="15" creationId="{C4E43797-CA55-47AD-9D17-EA82DCBF42C6}"/>
          </ac:spMkLst>
        </pc:spChg>
      </pc:sldChg>
      <pc:sldChg chg="mod modShow">
        <pc:chgData name="Sébastien WEYKMANS" userId="b521cd83-5c54-4ff9-8af4-f98e74ba75ff" providerId="ADAL" clId="{D48A1155-60C3-43E2-B15F-2724980793CB}" dt="2021-08-24T08:11:40.576" v="1165" actId="729"/>
        <pc:sldMkLst>
          <pc:docMk/>
          <pc:sldMk cId="1783431530" sldId="471"/>
        </pc:sldMkLst>
      </pc:sldChg>
      <pc:sldChg chg="mod modShow">
        <pc:chgData name="Sébastien WEYKMANS" userId="b521cd83-5c54-4ff9-8af4-f98e74ba75ff" providerId="ADAL" clId="{D48A1155-60C3-43E2-B15F-2724980793CB}" dt="2021-07-06T12:50:18.305" v="225" actId="729"/>
        <pc:sldMkLst>
          <pc:docMk/>
          <pc:sldMk cId="3731645167" sldId="474"/>
        </pc:sldMkLst>
      </pc:sldChg>
      <pc:sldChg chg="modSp mod modShow">
        <pc:chgData name="Sébastien WEYKMANS" userId="b521cd83-5c54-4ff9-8af4-f98e74ba75ff" providerId="ADAL" clId="{D48A1155-60C3-43E2-B15F-2724980793CB}" dt="2021-07-06T12:50:18.305" v="225" actId="729"/>
        <pc:sldMkLst>
          <pc:docMk/>
          <pc:sldMk cId="2481978007" sldId="479"/>
        </pc:sldMkLst>
        <pc:spChg chg="mod">
          <ac:chgData name="Sébastien WEYKMANS" userId="b521cd83-5c54-4ff9-8af4-f98e74ba75ff" providerId="ADAL" clId="{D48A1155-60C3-43E2-B15F-2724980793CB}" dt="2021-07-05T20:12:53.201" v="201" actId="6549"/>
          <ac:spMkLst>
            <pc:docMk/>
            <pc:sldMk cId="2481978007" sldId="479"/>
            <ac:spMk id="5" creationId="{8EF45B63-1320-4752-938D-065412DC2F0B}"/>
          </ac:spMkLst>
        </pc:spChg>
      </pc:sldChg>
      <pc:sldChg chg="modSp mod">
        <pc:chgData name="Sébastien WEYKMANS" userId="b521cd83-5c54-4ff9-8af4-f98e74ba75ff" providerId="ADAL" clId="{D48A1155-60C3-43E2-B15F-2724980793CB}" dt="2021-08-24T11:25:49.399" v="1179" actId="20577"/>
        <pc:sldMkLst>
          <pc:docMk/>
          <pc:sldMk cId="1335891633" sldId="486"/>
        </pc:sldMkLst>
        <pc:spChg chg="mod">
          <ac:chgData name="Sébastien WEYKMANS" userId="b521cd83-5c54-4ff9-8af4-f98e74ba75ff" providerId="ADAL" clId="{D48A1155-60C3-43E2-B15F-2724980793CB}" dt="2021-08-24T11:25:49.399" v="1179" actId="20577"/>
          <ac:spMkLst>
            <pc:docMk/>
            <pc:sldMk cId="1335891633" sldId="486"/>
            <ac:spMk id="4" creationId="{C7519296-AF0F-4396-A702-70B9921D6D66}"/>
          </ac:spMkLst>
        </pc:spChg>
      </pc:sldChg>
      <pc:sldChg chg="addSp delSp">
        <pc:chgData name="Sébastien WEYKMANS" userId="b521cd83-5c54-4ff9-8af4-f98e74ba75ff" providerId="ADAL" clId="{D48A1155-60C3-43E2-B15F-2724980793CB}" dt="2021-07-27T10:02:26.694" v="1006" actId="478"/>
        <pc:sldMkLst>
          <pc:docMk/>
          <pc:sldMk cId="1909783808" sldId="487"/>
        </pc:sldMkLst>
        <pc:picChg chg="add del">
          <ac:chgData name="Sébastien WEYKMANS" userId="b521cd83-5c54-4ff9-8af4-f98e74ba75ff" providerId="ADAL" clId="{D48A1155-60C3-43E2-B15F-2724980793CB}" dt="2021-07-27T10:02:26.694" v="1006" actId="478"/>
          <ac:picMkLst>
            <pc:docMk/>
            <pc:sldMk cId="1909783808" sldId="487"/>
            <ac:picMk id="8" creationId="{9047A235-6C43-4054-86E3-C5B222466970}"/>
          </ac:picMkLst>
        </pc:picChg>
      </pc:sldChg>
      <pc:sldChg chg="modSp mod modShow">
        <pc:chgData name="Sébastien WEYKMANS" userId="b521cd83-5c54-4ff9-8af4-f98e74ba75ff" providerId="ADAL" clId="{D48A1155-60C3-43E2-B15F-2724980793CB}" dt="2021-07-05T20:05:30.028" v="160" actId="20577"/>
        <pc:sldMkLst>
          <pc:docMk/>
          <pc:sldMk cId="2912254035" sldId="503"/>
        </pc:sldMkLst>
        <pc:spChg chg="mod">
          <ac:chgData name="Sébastien WEYKMANS" userId="b521cd83-5c54-4ff9-8af4-f98e74ba75ff" providerId="ADAL" clId="{D48A1155-60C3-43E2-B15F-2724980793CB}" dt="2021-07-05T20:05:30.028" v="160" actId="20577"/>
          <ac:spMkLst>
            <pc:docMk/>
            <pc:sldMk cId="2912254035" sldId="503"/>
            <ac:spMk id="71" creationId="{AC30F23C-5809-4176-8FEE-B81ECB909CEF}"/>
          </ac:spMkLst>
        </pc:spChg>
      </pc:sldChg>
      <pc:sldChg chg="mod modShow">
        <pc:chgData name="Sébastien WEYKMANS" userId="b521cd83-5c54-4ff9-8af4-f98e74ba75ff" providerId="ADAL" clId="{D48A1155-60C3-43E2-B15F-2724980793CB}" dt="2021-08-24T11:57:22.523" v="2528" actId="729"/>
        <pc:sldMkLst>
          <pc:docMk/>
          <pc:sldMk cId="3861951017" sldId="506"/>
        </pc:sldMkLst>
      </pc:sldChg>
      <pc:sldChg chg="mod modShow">
        <pc:chgData name="Sébastien WEYKMANS" userId="b521cd83-5c54-4ff9-8af4-f98e74ba75ff" providerId="ADAL" clId="{D48A1155-60C3-43E2-B15F-2724980793CB}" dt="2021-08-24T08:19:59.349" v="1167" actId="729"/>
        <pc:sldMkLst>
          <pc:docMk/>
          <pc:sldMk cId="4163417400" sldId="508"/>
        </pc:sldMkLst>
      </pc:sldChg>
      <pc:sldChg chg="addSp modSp mod">
        <pc:chgData name="Sébastien WEYKMANS" userId="b521cd83-5c54-4ff9-8af4-f98e74ba75ff" providerId="ADAL" clId="{D48A1155-60C3-43E2-B15F-2724980793CB}" dt="2021-07-15T11:31:40.529" v="638"/>
        <pc:sldMkLst>
          <pc:docMk/>
          <pc:sldMk cId="1201887379" sldId="513"/>
        </pc:sldMkLst>
        <pc:graphicFrameChg chg="add mod">
          <ac:chgData name="Sébastien WEYKMANS" userId="b521cd83-5c54-4ff9-8af4-f98e74ba75ff" providerId="ADAL" clId="{D48A1155-60C3-43E2-B15F-2724980793CB}" dt="2021-07-15T11:31:40.529" v="638"/>
          <ac:graphicFrameMkLst>
            <pc:docMk/>
            <pc:sldMk cId="1201887379" sldId="513"/>
            <ac:graphicFrameMk id="4" creationId="{5247A731-D597-468D-8808-92F5A26B704A}"/>
          </ac:graphicFrameMkLst>
        </pc:graphicFrameChg>
      </pc:sldChg>
      <pc:sldChg chg="addSp delSp modSp mod">
        <pc:chgData name="Sébastien WEYKMANS" userId="b521cd83-5c54-4ff9-8af4-f98e74ba75ff" providerId="ADAL" clId="{D48A1155-60C3-43E2-B15F-2724980793CB}" dt="2021-07-15T11:31:22.402" v="636"/>
        <pc:sldMkLst>
          <pc:docMk/>
          <pc:sldMk cId="2847660352" sldId="515"/>
        </pc:sldMkLst>
        <pc:graphicFrameChg chg="add mod">
          <ac:chgData name="Sébastien WEYKMANS" userId="b521cd83-5c54-4ff9-8af4-f98e74ba75ff" providerId="ADAL" clId="{D48A1155-60C3-43E2-B15F-2724980793CB}" dt="2021-07-15T11:31:22.402" v="636"/>
          <ac:graphicFrameMkLst>
            <pc:docMk/>
            <pc:sldMk cId="2847660352" sldId="515"/>
            <ac:graphicFrameMk id="3" creationId="{F1E5629F-B73D-4A9C-AFFB-65C970946FE7}"/>
          </ac:graphicFrameMkLst>
        </pc:graphicFrameChg>
        <pc:graphicFrameChg chg="del">
          <ac:chgData name="Sébastien WEYKMANS" userId="b521cd83-5c54-4ff9-8af4-f98e74ba75ff" providerId="ADAL" clId="{D48A1155-60C3-43E2-B15F-2724980793CB}" dt="2021-07-15T11:31:21.438" v="634" actId="478"/>
          <ac:graphicFrameMkLst>
            <pc:docMk/>
            <pc:sldMk cId="2847660352" sldId="515"/>
            <ac:graphicFrameMk id="4" creationId="{F1E5629F-B73D-4A9C-AFFB-65C970946FE7}"/>
          </ac:graphicFrameMkLst>
        </pc:graphicFrameChg>
      </pc:sldChg>
      <pc:sldChg chg="mod modShow">
        <pc:chgData name="Sébastien WEYKMANS" userId="b521cd83-5c54-4ff9-8af4-f98e74ba75ff" providerId="ADAL" clId="{D48A1155-60C3-43E2-B15F-2724980793CB}" dt="2021-07-15T11:30:27.403" v="633" actId="729"/>
        <pc:sldMkLst>
          <pc:docMk/>
          <pc:sldMk cId="1475361912" sldId="517"/>
        </pc:sldMkLst>
      </pc:sldChg>
      <pc:sldChg chg="mod modShow">
        <pc:chgData name="Sébastien WEYKMANS" userId="b521cd83-5c54-4ff9-8af4-f98e74ba75ff" providerId="ADAL" clId="{D48A1155-60C3-43E2-B15F-2724980793CB}" dt="2021-07-15T11:30:27.403" v="633" actId="729"/>
        <pc:sldMkLst>
          <pc:docMk/>
          <pc:sldMk cId="3734822835" sldId="520"/>
        </pc:sldMkLst>
      </pc:sldChg>
      <pc:sldChg chg="mod modShow">
        <pc:chgData name="Sébastien WEYKMANS" userId="b521cd83-5c54-4ff9-8af4-f98e74ba75ff" providerId="ADAL" clId="{D48A1155-60C3-43E2-B15F-2724980793CB}" dt="2021-07-15T11:30:27.403" v="633" actId="729"/>
        <pc:sldMkLst>
          <pc:docMk/>
          <pc:sldMk cId="4199629875" sldId="521"/>
        </pc:sldMkLst>
      </pc:sldChg>
      <pc:sldChg chg="mod modShow">
        <pc:chgData name="Sébastien WEYKMANS" userId="b521cd83-5c54-4ff9-8af4-f98e74ba75ff" providerId="ADAL" clId="{D48A1155-60C3-43E2-B15F-2724980793CB}" dt="2021-07-15T11:30:27.403" v="633" actId="729"/>
        <pc:sldMkLst>
          <pc:docMk/>
          <pc:sldMk cId="2563900569" sldId="523"/>
        </pc:sldMkLst>
      </pc:sldChg>
      <pc:sldChg chg="delSp">
        <pc:chgData name="Sébastien WEYKMANS" userId="b521cd83-5c54-4ff9-8af4-f98e74ba75ff" providerId="ADAL" clId="{D48A1155-60C3-43E2-B15F-2724980793CB}" dt="2021-08-24T11:32:17.570" v="1897"/>
        <pc:sldMkLst>
          <pc:docMk/>
          <pc:sldMk cId="2313963311" sldId="524"/>
        </pc:sldMkLst>
        <pc:picChg chg="del">
          <ac:chgData name="Sébastien WEYKMANS" userId="b521cd83-5c54-4ff9-8af4-f98e74ba75ff" providerId="ADAL" clId="{D48A1155-60C3-43E2-B15F-2724980793CB}" dt="2021-08-24T11:32:17.570" v="1897"/>
          <ac:picMkLst>
            <pc:docMk/>
            <pc:sldMk cId="2313963311" sldId="524"/>
            <ac:picMk id="3" creationId="{B019E4CE-6B40-4F07-AC5E-CD4874F48D95}"/>
          </ac:picMkLst>
        </pc:picChg>
      </pc:sldChg>
      <pc:sldChg chg="mod modShow">
        <pc:chgData name="Sébastien WEYKMANS" userId="b521cd83-5c54-4ff9-8af4-f98e74ba75ff" providerId="ADAL" clId="{D48A1155-60C3-43E2-B15F-2724980793CB}" dt="2021-07-15T11:30:27.403" v="633" actId="729"/>
        <pc:sldMkLst>
          <pc:docMk/>
          <pc:sldMk cId="2882235645" sldId="525"/>
        </pc:sldMkLst>
      </pc:sldChg>
      <pc:sldChg chg="mod modShow">
        <pc:chgData name="Sébastien WEYKMANS" userId="b521cd83-5c54-4ff9-8af4-f98e74ba75ff" providerId="ADAL" clId="{D48A1155-60C3-43E2-B15F-2724980793CB}" dt="2021-07-15T11:30:27.403" v="633" actId="729"/>
        <pc:sldMkLst>
          <pc:docMk/>
          <pc:sldMk cId="3109153041" sldId="526"/>
        </pc:sldMkLst>
      </pc:sldChg>
      <pc:sldChg chg="mod modShow">
        <pc:chgData name="Sébastien WEYKMANS" userId="b521cd83-5c54-4ff9-8af4-f98e74ba75ff" providerId="ADAL" clId="{D48A1155-60C3-43E2-B15F-2724980793CB}" dt="2021-07-05T20:01:06.589" v="75" actId="729"/>
        <pc:sldMkLst>
          <pc:docMk/>
          <pc:sldMk cId="4211152029" sldId="534"/>
        </pc:sldMkLst>
      </pc:sldChg>
      <pc:sldChg chg="addSp delSp modSp mod modShow">
        <pc:chgData name="Sébastien WEYKMANS" userId="b521cd83-5c54-4ff9-8af4-f98e74ba75ff" providerId="ADAL" clId="{D48A1155-60C3-43E2-B15F-2724980793CB}" dt="2021-08-24T08:19:40.188" v="1166" actId="729"/>
        <pc:sldMkLst>
          <pc:docMk/>
          <pc:sldMk cId="2449241698" sldId="545"/>
        </pc:sldMkLst>
        <pc:spChg chg="mod">
          <ac:chgData name="Sébastien WEYKMANS" userId="b521cd83-5c54-4ff9-8af4-f98e74ba75ff" providerId="ADAL" clId="{D48A1155-60C3-43E2-B15F-2724980793CB}" dt="2021-07-05T20:11:58.550" v="200"/>
          <ac:spMkLst>
            <pc:docMk/>
            <pc:sldMk cId="2449241698" sldId="545"/>
            <ac:spMk id="2" creationId="{1E8EF2EE-D505-4C14-A881-6FA7FDD4B362}"/>
          </ac:spMkLst>
        </pc:spChg>
        <pc:spChg chg="mod">
          <ac:chgData name="Sébastien WEYKMANS" userId="b521cd83-5c54-4ff9-8af4-f98e74ba75ff" providerId="ADAL" clId="{D48A1155-60C3-43E2-B15F-2724980793CB}" dt="2021-07-05T20:11:50.957" v="199" actId="20577"/>
          <ac:spMkLst>
            <pc:docMk/>
            <pc:sldMk cId="2449241698" sldId="545"/>
            <ac:spMk id="7" creationId="{4C156F3C-D548-49B1-8977-7CB4B9DD5EFA}"/>
          </ac:spMkLst>
        </pc:spChg>
        <pc:picChg chg="del">
          <ac:chgData name="Sébastien WEYKMANS" userId="b521cd83-5c54-4ff9-8af4-f98e74ba75ff" providerId="ADAL" clId="{D48A1155-60C3-43E2-B15F-2724980793CB}" dt="2021-07-05T20:11:23.663" v="177" actId="478"/>
          <ac:picMkLst>
            <pc:docMk/>
            <pc:sldMk cId="2449241698" sldId="545"/>
            <ac:picMk id="4" creationId="{AC6D11B7-8712-487E-82D1-40EACF9EF702}"/>
          </ac:picMkLst>
        </pc:picChg>
        <pc:picChg chg="add mod">
          <ac:chgData name="Sébastien WEYKMANS" userId="b521cd83-5c54-4ff9-8af4-f98e74ba75ff" providerId="ADAL" clId="{D48A1155-60C3-43E2-B15F-2724980793CB}" dt="2021-07-05T20:11:40.284" v="182" actId="14100"/>
          <ac:picMkLst>
            <pc:docMk/>
            <pc:sldMk cId="2449241698" sldId="545"/>
            <ac:picMk id="5" creationId="{A220D14F-DC9C-490F-AEF7-76953FD6EFAF}"/>
          </ac:picMkLst>
        </pc:picChg>
        <pc:picChg chg="mod">
          <ac:chgData name="Sébastien WEYKMANS" userId="b521cd83-5c54-4ff9-8af4-f98e74ba75ff" providerId="ADAL" clId="{D48A1155-60C3-43E2-B15F-2724980793CB}" dt="2021-07-05T20:11:35.742" v="181" actId="166"/>
          <ac:picMkLst>
            <pc:docMk/>
            <pc:sldMk cId="2449241698" sldId="545"/>
            <ac:picMk id="8" creationId="{ED82F37B-D5E5-4A97-9CA4-2E894D566E95}"/>
          </ac:picMkLst>
        </pc:picChg>
      </pc:sldChg>
      <pc:sldChg chg="modSp mod">
        <pc:chgData name="Sébastien WEYKMANS" userId="b521cd83-5c54-4ff9-8af4-f98e74ba75ff" providerId="ADAL" clId="{D48A1155-60C3-43E2-B15F-2724980793CB}" dt="2021-08-05T14:04:58.280" v="1161" actId="20577"/>
        <pc:sldMkLst>
          <pc:docMk/>
          <pc:sldMk cId="1601382278" sldId="554"/>
        </pc:sldMkLst>
        <pc:spChg chg="mod">
          <ac:chgData name="Sébastien WEYKMANS" userId="b521cd83-5c54-4ff9-8af4-f98e74ba75ff" providerId="ADAL" clId="{D48A1155-60C3-43E2-B15F-2724980793CB}" dt="2021-08-05T13:47:17.920" v="1055" actId="20577"/>
          <ac:spMkLst>
            <pc:docMk/>
            <pc:sldMk cId="1601382278" sldId="554"/>
            <ac:spMk id="2" creationId="{6617BB45-EF10-4B6E-BCB9-5D26877ED2B8}"/>
          </ac:spMkLst>
        </pc:spChg>
        <pc:graphicFrameChg chg="mod modGraphic">
          <ac:chgData name="Sébastien WEYKMANS" userId="b521cd83-5c54-4ff9-8af4-f98e74ba75ff" providerId="ADAL" clId="{D48A1155-60C3-43E2-B15F-2724980793CB}" dt="2021-08-05T14:04:58.280" v="1161" actId="20577"/>
          <ac:graphicFrameMkLst>
            <pc:docMk/>
            <pc:sldMk cId="1601382278" sldId="554"/>
            <ac:graphicFrameMk id="4" creationId="{A85E78CF-7D8A-4AF0-AA9F-CDA5CCADD842}"/>
          </ac:graphicFrameMkLst>
        </pc:graphicFrameChg>
      </pc:sldChg>
      <pc:sldChg chg="mod modShow">
        <pc:chgData name="Sébastien WEYKMANS" userId="b521cd83-5c54-4ff9-8af4-f98e74ba75ff" providerId="ADAL" clId="{D48A1155-60C3-43E2-B15F-2724980793CB}" dt="2021-07-05T19:56:18.073" v="1" actId="729"/>
        <pc:sldMkLst>
          <pc:docMk/>
          <pc:sldMk cId="1730178517" sldId="556"/>
        </pc:sldMkLst>
      </pc:sldChg>
      <pc:sldChg chg="mod modShow">
        <pc:chgData name="Sébastien WEYKMANS" userId="b521cd83-5c54-4ff9-8af4-f98e74ba75ff" providerId="ADAL" clId="{D48A1155-60C3-43E2-B15F-2724980793CB}" dt="2021-07-05T19:56:21.423" v="2" actId="729"/>
        <pc:sldMkLst>
          <pc:docMk/>
          <pc:sldMk cId="2543765047" sldId="558"/>
        </pc:sldMkLst>
      </pc:sldChg>
      <pc:sldChg chg="mod modShow">
        <pc:chgData name="Sébastien WEYKMANS" userId="b521cd83-5c54-4ff9-8af4-f98e74ba75ff" providerId="ADAL" clId="{D48A1155-60C3-43E2-B15F-2724980793CB}" dt="2021-07-15T11:30:13.187" v="631" actId="729"/>
        <pc:sldMkLst>
          <pc:docMk/>
          <pc:sldMk cId="2762092112" sldId="564"/>
        </pc:sldMkLst>
      </pc:sldChg>
      <pc:sldChg chg="mod modShow">
        <pc:chgData name="Sébastien WEYKMANS" userId="b521cd83-5c54-4ff9-8af4-f98e74ba75ff" providerId="ADAL" clId="{D48A1155-60C3-43E2-B15F-2724980793CB}" dt="2021-07-15T11:30:17.750" v="632" actId="729"/>
        <pc:sldMkLst>
          <pc:docMk/>
          <pc:sldMk cId="377842273" sldId="566"/>
        </pc:sldMkLst>
      </pc:sldChg>
      <pc:sldChg chg="addSp delSp modSp del mod modClrScheme chgLayout">
        <pc:chgData name="Sébastien WEYKMANS" userId="b521cd83-5c54-4ff9-8af4-f98e74ba75ff" providerId="ADAL" clId="{D48A1155-60C3-43E2-B15F-2724980793CB}" dt="2021-07-27T10:01:49.915" v="1004" actId="47"/>
        <pc:sldMkLst>
          <pc:docMk/>
          <pc:sldMk cId="2209639583" sldId="567"/>
        </pc:sldMkLst>
        <pc:spChg chg="del mod">
          <ac:chgData name="Sébastien WEYKMANS" userId="b521cd83-5c54-4ff9-8af4-f98e74ba75ff" providerId="ADAL" clId="{D48A1155-60C3-43E2-B15F-2724980793CB}" dt="2021-07-18T14:37:14.776" v="691" actId="700"/>
          <ac:spMkLst>
            <pc:docMk/>
            <pc:sldMk cId="2209639583" sldId="567"/>
            <ac:spMk id="2" creationId="{357716B1-3206-47C2-9C01-555BB5CC6AA5}"/>
          </ac:spMkLst>
        </pc:spChg>
        <pc:spChg chg="mod">
          <ac:chgData name="Sébastien WEYKMANS" userId="b521cd83-5c54-4ff9-8af4-f98e74ba75ff" providerId="ADAL" clId="{D48A1155-60C3-43E2-B15F-2724980793CB}" dt="2021-07-27T09:49:51.105" v="982" actId="1076"/>
          <ac:spMkLst>
            <pc:docMk/>
            <pc:sldMk cId="2209639583" sldId="567"/>
            <ac:spMk id="3" creationId="{F7ACA910-ECDC-4C60-8DE9-D9C4D3FF854A}"/>
          </ac:spMkLst>
        </pc:spChg>
        <pc:spChg chg="mod">
          <ac:chgData name="Sébastien WEYKMANS" userId="b521cd83-5c54-4ff9-8af4-f98e74ba75ff" providerId="ADAL" clId="{D48A1155-60C3-43E2-B15F-2724980793CB}" dt="2021-07-27T09:55:10.801" v="988" actId="14100"/>
          <ac:spMkLst>
            <pc:docMk/>
            <pc:sldMk cId="2209639583" sldId="567"/>
            <ac:spMk id="9" creationId="{CF2FEBD3-8794-43C1-B1A9-EECC7E7DF237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10" creationId="{7F2C19C3-47B3-4D8F-8B3E-E791A5BE4870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11" creationId="{D23D5A54-1FE4-4384-90FB-C1234317089A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13" creationId="{2FD7D0CC-7EDC-4194-A009-54D2043A461D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14" creationId="{8546AB12-3619-44EE-A11C-A0F96A9FEC9A}"/>
          </ac:spMkLst>
        </pc:spChg>
        <pc:spChg chg="del mod">
          <ac:chgData name="Sébastien WEYKMANS" userId="b521cd83-5c54-4ff9-8af4-f98e74ba75ff" providerId="ADAL" clId="{D48A1155-60C3-43E2-B15F-2724980793CB}" dt="2021-07-27T09:47:43.048" v="962" actId="478"/>
          <ac:spMkLst>
            <pc:docMk/>
            <pc:sldMk cId="2209639583" sldId="567"/>
            <ac:spMk id="17" creationId="{21FB0D3C-70DC-40DF-ABEE-CCE7B9644395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26" creationId="{D4AD40D9-4C57-4B97-BAEA-4FCD995696A7}"/>
          </ac:spMkLst>
        </pc:spChg>
        <pc:spChg chg="mod">
          <ac:chgData name="Sébastien WEYKMANS" userId="b521cd83-5c54-4ff9-8af4-f98e74ba75ff" providerId="ADAL" clId="{D48A1155-60C3-43E2-B15F-2724980793CB}" dt="2021-07-27T09:58:51.709" v="995" actId="14100"/>
          <ac:spMkLst>
            <pc:docMk/>
            <pc:sldMk cId="2209639583" sldId="567"/>
            <ac:spMk id="29" creationId="{54A7BC18-4EAF-42C1-8499-1EFD0EF42F11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37" creationId="{00302258-F3F0-460F-9330-92D9EB60E742}"/>
          </ac:spMkLst>
        </pc:spChg>
        <pc:spChg chg="del mod">
          <ac:chgData name="Sébastien WEYKMANS" userId="b521cd83-5c54-4ff9-8af4-f98e74ba75ff" providerId="ADAL" clId="{D48A1155-60C3-43E2-B15F-2724980793CB}" dt="2021-07-27T09:47:36.625" v="960" actId="478"/>
          <ac:spMkLst>
            <pc:docMk/>
            <pc:sldMk cId="2209639583" sldId="567"/>
            <ac:spMk id="38" creationId="{9D61BA59-8DAF-4290-B0C8-EC3FA624082C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39" creationId="{B2B87A59-F3E6-4010-9834-9F0B4BDCB18B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46" creationId="{52B5C37E-E9BC-4AFB-AA19-57E0F45EF131}"/>
          </ac:spMkLst>
        </pc:spChg>
        <pc:spChg chg="del mod">
          <ac:chgData name="Sébastien WEYKMANS" userId="b521cd83-5c54-4ff9-8af4-f98e74ba75ff" providerId="ADAL" clId="{D48A1155-60C3-43E2-B15F-2724980793CB}" dt="2021-07-27T09:46:58.773" v="950" actId="478"/>
          <ac:spMkLst>
            <pc:docMk/>
            <pc:sldMk cId="2209639583" sldId="567"/>
            <ac:spMk id="49" creationId="{11D9F1E5-B35F-45B7-ABDD-3364AB9474F8}"/>
          </ac:spMkLst>
        </pc:spChg>
        <pc:spChg chg="add 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50" creationId="{87E59CB1-545E-48E6-B331-1E00E76CEBED}"/>
          </ac:spMkLst>
        </pc:spChg>
        <pc:spChg chg="add 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51" creationId="{93EC8FED-2EC7-4B1A-A0CE-C5D0F957487E}"/>
          </ac:spMkLst>
        </pc:spChg>
        <pc:spChg chg="add 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52" creationId="{C98B00FA-47E7-492A-B5DE-5A627B7B9AEE}"/>
          </ac:spMkLst>
        </pc:spChg>
        <pc:spChg chg="add mod">
          <ac:chgData name="Sébastien WEYKMANS" userId="b521cd83-5c54-4ff9-8af4-f98e74ba75ff" providerId="ADAL" clId="{D48A1155-60C3-43E2-B15F-2724980793CB}" dt="2021-07-18T14:40:42.646" v="827" actId="14100"/>
          <ac:spMkLst>
            <pc:docMk/>
            <pc:sldMk cId="2209639583" sldId="567"/>
            <ac:spMk id="53" creationId="{BA9EE04C-9120-4E5D-8F7A-8E72920BB12D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54" creationId="{E396C89E-6C11-4FA0-B4A8-0B4CEDE91B11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55" creationId="{7A24056D-398F-4A9A-A1D7-E211E8861EE2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56" creationId="{BF7CD84A-2FEF-4FBB-897E-3314512C4999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58" creationId="{BC76B11D-0A84-4CBC-9537-54BA11083393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59" creationId="{FA7DBE2A-C4E4-4DE2-B8C7-767CBD8B6DAE}"/>
          </ac:spMkLst>
        </pc:spChg>
        <pc:spChg chg="mod">
          <ac:chgData name="Sébastien WEYKMANS" userId="b521cd83-5c54-4ff9-8af4-f98e74ba75ff" providerId="ADAL" clId="{D48A1155-60C3-43E2-B15F-2724980793CB}" dt="2021-07-27T09:59:24.949" v="1001" actId="1076"/>
          <ac:spMkLst>
            <pc:docMk/>
            <pc:sldMk cId="2209639583" sldId="567"/>
            <ac:spMk id="61" creationId="{310A0047-BBE3-4674-84AA-A259F5786DED}"/>
          </ac:spMkLst>
        </pc:spChg>
        <pc:spChg chg="mod">
          <ac:chgData name="Sébastien WEYKMANS" userId="b521cd83-5c54-4ff9-8af4-f98e74ba75ff" providerId="ADAL" clId="{D48A1155-60C3-43E2-B15F-2724980793CB}" dt="2021-07-27T09:59:15.281" v="998" actId="1076"/>
          <ac:spMkLst>
            <pc:docMk/>
            <pc:sldMk cId="2209639583" sldId="567"/>
            <ac:spMk id="64" creationId="{D592BB65-BFC6-4995-AD6E-F19F41CCE54E}"/>
          </ac:spMkLst>
        </pc:spChg>
        <pc:spChg chg="add mod">
          <ac:chgData name="Sébastien WEYKMANS" userId="b521cd83-5c54-4ff9-8af4-f98e74ba75ff" providerId="ADAL" clId="{D48A1155-60C3-43E2-B15F-2724980793CB}" dt="2021-07-18T14:40:47.548" v="828" actId="1076"/>
          <ac:spMkLst>
            <pc:docMk/>
            <pc:sldMk cId="2209639583" sldId="567"/>
            <ac:spMk id="65" creationId="{D9824336-7BCE-4BF9-AB07-19E0E858FA94}"/>
          </ac:spMkLst>
        </pc:spChg>
        <pc:spChg chg="mod">
          <ac:chgData name="Sébastien WEYKMANS" userId="b521cd83-5c54-4ff9-8af4-f98e74ba75ff" providerId="ADAL" clId="{D48A1155-60C3-43E2-B15F-2724980793CB}" dt="2021-07-27T09:59:11.091" v="997" actId="1076"/>
          <ac:spMkLst>
            <pc:docMk/>
            <pc:sldMk cId="2209639583" sldId="567"/>
            <ac:spMk id="66" creationId="{032A9D09-FF83-4D60-8BEB-7C13E71D2B33}"/>
          </ac:spMkLst>
        </pc:spChg>
        <pc:spChg chg="mod">
          <ac:chgData name="Sébastien WEYKMANS" userId="b521cd83-5c54-4ff9-8af4-f98e74ba75ff" providerId="ADAL" clId="{D48A1155-60C3-43E2-B15F-2724980793CB}" dt="2021-07-27T09:59:27.038" v="1002" actId="1076"/>
          <ac:spMkLst>
            <pc:docMk/>
            <pc:sldMk cId="2209639583" sldId="567"/>
            <ac:spMk id="67" creationId="{6AE8182F-D810-43DD-9D8C-EB56AD434AD9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68" creationId="{A705C3B9-F7EC-4D1F-AC95-6725207050D6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69" creationId="{C87C8446-0130-4A41-AA19-82CDC3EFF0A3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70" creationId="{064FC918-E3AA-484E-9841-FA4A7D69D5DD}"/>
          </ac:spMkLst>
        </pc:spChg>
        <pc:spChg chg="add mod">
          <ac:chgData name="Sébastien WEYKMANS" userId="b521cd83-5c54-4ff9-8af4-f98e74ba75ff" providerId="ADAL" clId="{D48A1155-60C3-43E2-B15F-2724980793CB}" dt="2021-07-18T14:39:32.882" v="783" actId="1076"/>
          <ac:spMkLst>
            <pc:docMk/>
            <pc:sldMk cId="2209639583" sldId="567"/>
            <ac:spMk id="71" creationId="{AE74DBFC-F250-4F7A-8648-BADEFCE17AFA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72" creationId="{7EC1FA1D-1435-4942-B750-5C45CAB1688A}"/>
          </ac:spMkLst>
        </pc:spChg>
        <pc:spChg chg="del mod">
          <ac:chgData name="Sébastien WEYKMANS" userId="b521cd83-5c54-4ff9-8af4-f98e74ba75ff" providerId="ADAL" clId="{D48A1155-60C3-43E2-B15F-2724980793CB}" dt="2021-07-27T09:46:59.391" v="951" actId="478"/>
          <ac:spMkLst>
            <pc:docMk/>
            <pc:sldMk cId="2209639583" sldId="567"/>
            <ac:spMk id="73" creationId="{AC051AE4-6D17-4AD7-8550-E3B2FE228259}"/>
          </ac:spMkLst>
        </pc:spChg>
        <pc:spChg chg="add mod">
          <ac:chgData name="Sébastien WEYKMANS" userId="b521cd83-5c54-4ff9-8af4-f98e74ba75ff" providerId="ADAL" clId="{D48A1155-60C3-43E2-B15F-2724980793CB}" dt="2021-07-19T04:30:08.460" v="832" actId="14100"/>
          <ac:spMkLst>
            <pc:docMk/>
            <pc:sldMk cId="2209639583" sldId="567"/>
            <ac:spMk id="74" creationId="{1B823164-97ED-4CBE-BFD2-43A32163AB51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75" creationId="{069F3AE9-6EC1-4AFB-B3E1-8FC96DCB2BC5}"/>
          </ac:spMkLst>
        </pc:spChg>
        <pc:spChg chg="mod">
          <ac:chgData name="Sébastien WEYKMANS" userId="b521cd83-5c54-4ff9-8af4-f98e74ba75ff" providerId="ADAL" clId="{D48A1155-60C3-43E2-B15F-2724980793CB}" dt="2021-07-18T14:37:57.556" v="697" actId="1076"/>
          <ac:spMkLst>
            <pc:docMk/>
            <pc:sldMk cId="2209639583" sldId="567"/>
            <ac:spMk id="76" creationId="{DEC358E1-9638-4F91-9E7A-7994D0227D82}"/>
          </ac:spMkLst>
        </pc:spChg>
        <pc:spChg chg="add del mod">
          <ac:chgData name="Sébastien WEYKMANS" userId="b521cd83-5c54-4ff9-8af4-f98e74ba75ff" providerId="ADAL" clId="{D48A1155-60C3-43E2-B15F-2724980793CB}" dt="2021-07-27T09:49:04.420" v="972" actId="478"/>
          <ac:spMkLst>
            <pc:docMk/>
            <pc:sldMk cId="2209639583" sldId="567"/>
            <ac:spMk id="78" creationId="{D35026DE-12EA-4EC8-A510-259439820C5F}"/>
          </ac:spMkLst>
        </pc:spChg>
        <pc:spChg chg="add del mod">
          <ac:chgData name="Sébastien WEYKMANS" userId="b521cd83-5c54-4ff9-8af4-f98e74ba75ff" providerId="ADAL" clId="{D48A1155-60C3-43E2-B15F-2724980793CB}" dt="2021-07-18T14:40:54.473" v="829" actId="478"/>
          <ac:spMkLst>
            <pc:docMk/>
            <pc:sldMk cId="2209639583" sldId="567"/>
            <ac:spMk id="78" creationId="{E83A97F2-2E52-40D9-AB9A-8542A86C4333}"/>
          </ac:spMkLst>
        </pc:spChg>
        <pc:spChg chg="add mod">
          <ac:chgData name="Sébastien WEYKMANS" userId="b521cd83-5c54-4ff9-8af4-f98e74ba75ff" providerId="ADAL" clId="{D48A1155-60C3-43E2-B15F-2724980793CB}" dt="2021-07-18T14:40:37.935" v="826" actId="1076"/>
          <ac:spMkLst>
            <pc:docMk/>
            <pc:sldMk cId="2209639583" sldId="567"/>
            <ac:spMk id="79" creationId="{03296A2F-0523-433F-B924-BE14DB50A721}"/>
          </ac:spMkLst>
        </pc:spChg>
        <pc:spChg chg="add mod">
          <ac:chgData name="Sébastien WEYKMANS" userId="b521cd83-5c54-4ff9-8af4-f98e74ba75ff" providerId="ADAL" clId="{D48A1155-60C3-43E2-B15F-2724980793CB}" dt="2021-07-27T09:58:49.053" v="994" actId="14100"/>
          <ac:spMkLst>
            <pc:docMk/>
            <pc:sldMk cId="2209639583" sldId="567"/>
            <ac:spMk id="80" creationId="{2CF384CB-F76D-44D6-87AB-23E8265BEC81}"/>
          </ac:spMkLst>
        </pc:spChg>
        <pc:spChg chg="add del mod">
          <ac:chgData name="Sébastien WEYKMANS" userId="b521cd83-5c54-4ff9-8af4-f98e74ba75ff" providerId="ADAL" clId="{D48A1155-60C3-43E2-B15F-2724980793CB}" dt="2021-07-27T09:49:52.340" v="983" actId="478"/>
          <ac:spMkLst>
            <pc:docMk/>
            <pc:sldMk cId="2209639583" sldId="567"/>
            <ac:spMk id="81" creationId="{855E6FDA-7FAC-4D41-84A5-100DF53B56AF}"/>
          </ac:spMkLst>
        </pc:spChg>
        <pc:spChg chg="add mod">
          <ac:chgData name="Sébastien WEYKMANS" userId="b521cd83-5c54-4ff9-8af4-f98e74ba75ff" providerId="ADAL" clId="{D48A1155-60C3-43E2-B15F-2724980793CB}" dt="2021-07-27T09:49:57.030" v="985" actId="1076"/>
          <ac:spMkLst>
            <pc:docMk/>
            <pc:sldMk cId="2209639583" sldId="567"/>
            <ac:spMk id="82" creationId="{6480A373-D20F-429E-94F4-F640A6565C0E}"/>
          </ac:spMkLst>
        </pc:spChg>
        <pc:picChg chg="add mod">
          <ac:chgData name="Sébastien WEYKMANS" userId="b521cd83-5c54-4ff9-8af4-f98e74ba75ff" providerId="ADAL" clId="{D48A1155-60C3-43E2-B15F-2724980793CB}" dt="2021-07-27T09:58:56.815" v="996" actId="1076"/>
          <ac:picMkLst>
            <pc:docMk/>
            <pc:sldMk cId="2209639583" sldId="567"/>
            <ac:picMk id="2" creationId="{0F3C3C9B-58F3-433A-BC1F-955AC8CB4D79}"/>
          </ac:picMkLst>
        </pc:picChg>
        <pc:picChg chg="add mod">
          <ac:chgData name="Sébastien WEYKMANS" userId="b521cd83-5c54-4ff9-8af4-f98e74ba75ff" providerId="ADAL" clId="{D48A1155-60C3-43E2-B15F-2724980793CB}" dt="2021-07-19T04:30:11.641" v="833" actId="1076"/>
          <ac:picMkLst>
            <pc:docMk/>
            <pc:sldMk cId="2209639583" sldId="567"/>
            <ac:picMk id="4" creationId="{8DC8DC0B-4229-4211-A0ED-9DF3792EBF25}"/>
          </ac:picMkLst>
        </pc:picChg>
        <pc:picChg chg="mod">
          <ac:chgData name="Sébastien WEYKMANS" userId="b521cd83-5c54-4ff9-8af4-f98e74ba75ff" providerId="ADAL" clId="{D48A1155-60C3-43E2-B15F-2724980793CB}" dt="2021-07-18T14:37:57.556" v="697" actId="1076"/>
          <ac:picMkLst>
            <pc:docMk/>
            <pc:sldMk cId="2209639583" sldId="567"/>
            <ac:picMk id="6" creationId="{301F15BE-82C1-4651-9F41-EE71703CDA18}"/>
          </ac:picMkLst>
        </pc:picChg>
        <pc:picChg chg="mod">
          <ac:chgData name="Sébastien WEYKMANS" userId="b521cd83-5c54-4ff9-8af4-f98e74ba75ff" providerId="ADAL" clId="{D48A1155-60C3-43E2-B15F-2724980793CB}" dt="2021-07-18T14:37:57.556" v="697" actId="1076"/>
          <ac:picMkLst>
            <pc:docMk/>
            <pc:sldMk cId="2209639583" sldId="567"/>
            <ac:picMk id="7" creationId="{75385926-782B-4AB9-8C9B-B06294748459}"/>
          </ac:picMkLst>
        </pc:picChg>
        <pc:picChg chg="mod">
          <ac:chgData name="Sébastien WEYKMANS" userId="b521cd83-5c54-4ff9-8af4-f98e74ba75ff" providerId="ADAL" clId="{D48A1155-60C3-43E2-B15F-2724980793CB}" dt="2021-07-18T14:37:57.556" v="697" actId="1076"/>
          <ac:picMkLst>
            <pc:docMk/>
            <pc:sldMk cId="2209639583" sldId="567"/>
            <ac:picMk id="8" creationId="{1846749D-A343-4019-AE63-6EE214086003}"/>
          </ac:picMkLst>
        </pc:picChg>
        <pc:picChg chg="mod">
          <ac:chgData name="Sébastien WEYKMANS" userId="b521cd83-5c54-4ff9-8af4-f98e74ba75ff" providerId="ADAL" clId="{D48A1155-60C3-43E2-B15F-2724980793CB}" dt="2021-07-18T14:37:57.556" v="697" actId="1076"/>
          <ac:picMkLst>
            <pc:docMk/>
            <pc:sldMk cId="2209639583" sldId="567"/>
            <ac:picMk id="12" creationId="{F0C82190-618E-451D-8930-CB5CE992A81F}"/>
          </ac:picMkLst>
        </pc:picChg>
        <pc:picChg chg="mod">
          <ac:chgData name="Sébastien WEYKMANS" userId="b521cd83-5c54-4ff9-8af4-f98e74ba75ff" providerId="ADAL" clId="{D48A1155-60C3-43E2-B15F-2724980793CB}" dt="2021-07-18T14:37:57.556" v="697" actId="1076"/>
          <ac:picMkLst>
            <pc:docMk/>
            <pc:sldMk cId="2209639583" sldId="567"/>
            <ac:picMk id="18" creationId="{CBA498B2-B2D1-4139-BA79-F6B9F10C0869}"/>
          </ac:picMkLst>
        </pc:picChg>
        <pc:picChg chg="mod">
          <ac:chgData name="Sébastien WEYKMANS" userId="b521cd83-5c54-4ff9-8af4-f98e74ba75ff" providerId="ADAL" clId="{D48A1155-60C3-43E2-B15F-2724980793CB}" dt="2021-07-18T14:37:57.556" v="697" actId="1076"/>
          <ac:picMkLst>
            <pc:docMk/>
            <pc:sldMk cId="2209639583" sldId="567"/>
            <ac:picMk id="24" creationId="{FE56033B-7209-44B4-9178-16C8228015D9}"/>
          </ac:picMkLst>
        </pc:picChg>
        <pc:picChg chg="mod">
          <ac:chgData name="Sébastien WEYKMANS" userId="b521cd83-5c54-4ff9-8af4-f98e74ba75ff" providerId="ADAL" clId="{D48A1155-60C3-43E2-B15F-2724980793CB}" dt="2021-07-18T14:37:57.556" v="697" actId="1076"/>
          <ac:picMkLst>
            <pc:docMk/>
            <pc:sldMk cId="2209639583" sldId="567"/>
            <ac:picMk id="27" creationId="{D375666B-8CDF-434D-91B9-8FD838C83654}"/>
          </ac:picMkLst>
        </pc:picChg>
        <pc:picChg chg="mod">
          <ac:chgData name="Sébastien WEYKMANS" userId="b521cd83-5c54-4ff9-8af4-f98e74ba75ff" providerId="ADAL" clId="{D48A1155-60C3-43E2-B15F-2724980793CB}" dt="2021-07-18T14:37:57.556" v="697" actId="1076"/>
          <ac:picMkLst>
            <pc:docMk/>
            <pc:sldMk cId="2209639583" sldId="567"/>
            <ac:picMk id="36" creationId="{FA9483FF-05CC-434F-AF0C-6517A8FB0EA8}"/>
          </ac:picMkLst>
        </pc:picChg>
        <pc:picChg chg="mod">
          <ac:chgData name="Sébastien WEYKMANS" userId="b521cd83-5c54-4ff9-8af4-f98e74ba75ff" providerId="ADAL" clId="{D48A1155-60C3-43E2-B15F-2724980793CB}" dt="2021-07-18T14:37:57.556" v="697" actId="1076"/>
          <ac:picMkLst>
            <pc:docMk/>
            <pc:sldMk cId="2209639583" sldId="567"/>
            <ac:picMk id="43" creationId="{FCB31BDD-AADB-47BB-96FA-CC0654AA4E73}"/>
          </ac:picMkLst>
        </pc:picChg>
        <pc:picChg chg="mod">
          <ac:chgData name="Sébastien WEYKMANS" userId="b521cd83-5c54-4ff9-8af4-f98e74ba75ff" providerId="ADAL" clId="{D48A1155-60C3-43E2-B15F-2724980793CB}" dt="2021-07-27T09:59:28.755" v="1003" actId="1076"/>
          <ac:picMkLst>
            <pc:docMk/>
            <pc:sldMk cId="2209639583" sldId="567"/>
            <ac:picMk id="60" creationId="{2C086C09-A862-422D-B4CA-12F3FCB595FE}"/>
          </ac:picMkLst>
        </pc:picChg>
        <pc:picChg chg="mod">
          <ac:chgData name="Sébastien WEYKMANS" userId="b521cd83-5c54-4ff9-8af4-f98e74ba75ff" providerId="ADAL" clId="{D48A1155-60C3-43E2-B15F-2724980793CB}" dt="2021-07-27T09:46:29.810" v="941" actId="1076"/>
          <ac:picMkLst>
            <pc:docMk/>
            <pc:sldMk cId="2209639583" sldId="567"/>
            <ac:picMk id="63" creationId="{82DE0D6D-B7EC-41CD-80EF-82D30ECAC8D2}"/>
          </ac:picMkLst>
        </pc:picChg>
        <pc:picChg chg="mod">
          <ac:chgData name="Sébastien WEYKMANS" userId="b521cd83-5c54-4ff9-8af4-f98e74ba75ff" providerId="ADAL" clId="{D48A1155-60C3-43E2-B15F-2724980793CB}" dt="2021-07-18T14:37:57.556" v="697" actId="1076"/>
          <ac:picMkLst>
            <pc:docMk/>
            <pc:sldMk cId="2209639583" sldId="567"/>
            <ac:picMk id="1026" creationId="{38F3E773-17BF-495A-86D8-FC68FB45E69F}"/>
          </ac:picMkLst>
        </pc:picChg>
        <pc:picChg chg="add mod">
          <ac:chgData name="Sébastien WEYKMANS" userId="b521cd83-5c54-4ff9-8af4-f98e74ba75ff" providerId="ADAL" clId="{D48A1155-60C3-43E2-B15F-2724980793CB}" dt="2021-07-27T09:55:20.097" v="990" actId="1076"/>
          <ac:picMkLst>
            <pc:docMk/>
            <pc:sldMk cId="2209639583" sldId="567"/>
            <ac:picMk id="1028" creationId="{B612BA58-D07A-4E16-A8AE-3A03A6C06D93}"/>
          </ac:picMkLst>
        </pc:picChg>
        <pc:cxnChg chg="mod">
          <ac:chgData name="Sébastien WEYKMANS" userId="b521cd83-5c54-4ff9-8af4-f98e74ba75ff" providerId="ADAL" clId="{D48A1155-60C3-43E2-B15F-2724980793CB}" dt="2021-07-18T14:37:57.556" v="697" actId="1076"/>
          <ac:cxnSpMkLst>
            <pc:docMk/>
            <pc:sldMk cId="2209639583" sldId="567"/>
            <ac:cxnSpMk id="15" creationId="{FBFD75D2-25AC-4B19-A7B8-C3329F2D14AF}"/>
          </ac:cxnSpMkLst>
        </pc:cxnChg>
        <pc:cxnChg chg="mod">
          <ac:chgData name="Sébastien WEYKMANS" userId="b521cd83-5c54-4ff9-8af4-f98e74ba75ff" providerId="ADAL" clId="{D48A1155-60C3-43E2-B15F-2724980793CB}" dt="2021-07-18T14:37:57.556" v="697" actId="1076"/>
          <ac:cxnSpMkLst>
            <pc:docMk/>
            <pc:sldMk cId="2209639583" sldId="567"/>
            <ac:cxnSpMk id="57" creationId="{D9259FBC-2C9B-4B3F-A393-08CB137BB650}"/>
          </ac:cxnSpMkLst>
        </pc:cxnChg>
        <pc:cxnChg chg="mod">
          <ac:chgData name="Sébastien WEYKMANS" userId="b521cd83-5c54-4ff9-8af4-f98e74ba75ff" providerId="ADAL" clId="{D48A1155-60C3-43E2-B15F-2724980793CB}" dt="2021-07-18T14:37:57.556" v="697" actId="1076"/>
          <ac:cxnSpMkLst>
            <pc:docMk/>
            <pc:sldMk cId="2209639583" sldId="567"/>
            <ac:cxnSpMk id="62" creationId="{A346D05A-68D6-4FFB-9EF2-5CFE8955626F}"/>
          </ac:cxnSpMkLst>
        </pc:cxnChg>
        <pc:cxnChg chg="mod">
          <ac:chgData name="Sébastien WEYKMANS" userId="b521cd83-5c54-4ff9-8af4-f98e74ba75ff" providerId="ADAL" clId="{D48A1155-60C3-43E2-B15F-2724980793CB}" dt="2021-07-18T14:37:57.556" v="697" actId="1076"/>
          <ac:cxnSpMkLst>
            <pc:docMk/>
            <pc:sldMk cId="2209639583" sldId="567"/>
            <ac:cxnSpMk id="77" creationId="{3ABDA28E-216F-4CE9-A5A8-E22D555006C9}"/>
          </ac:cxnSpMkLst>
        </pc:cxnChg>
      </pc:sldChg>
      <pc:sldChg chg="mod modShow">
        <pc:chgData name="Sébastien WEYKMANS" userId="b521cd83-5c54-4ff9-8af4-f98e74ba75ff" providerId="ADAL" clId="{D48A1155-60C3-43E2-B15F-2724980793CB}" dt="2021-08-24T08:09:49.440" v="1163" actId="729"/>
        <pc:sldMkLst>
          <pc:docMk/>
          <pc:sldMk cId="2914631813" sldId="571"/>
        </pc:sldMkLst>
      </pc:sldChg>
      <pc:sldChg chg="del">
        <pc:chgData name="Sébastien WEYKMANS" userId="b521cd83-5c54-4ff9-8af4-f98e74ba75ff" providerId="ADAL" clId="{D48A1155-60C3-43E2-B15F-2724980793CB}" dt="2021-07-05T19:56:46.779" v="7" actId="47"/>
        <pc:sldMkLst>
          <pc:docMk/>
          <pc:sldMk cId="2895499251" sldId="572"/>
        </pc:sldMkLst>
      </pc:sldChg>
      <pc:sldChg chg="addSp delSp modSp mod modShow">
        <pc:chgData name="Sébastien WEYKMANS" userId="b521cd83-5c54-4ff9-8af4-f98e74ba75ff" providerId="ADAL" clId="{D48A1155-60C3-43E2-B15F-2724980793CB}" dt="2021-07-06T03:49:29.690" v="222" actId="1076"/>
        <pc:sldMkLst>
          <pc:docMk/>
          <pc:sldMk cId="369852052" sldId="573"/>
        </pc:sldMkLst>
        <pc:picChg chg="add mod">
          <ac:chgData name="Sébastien WEYKMANS" userId="b521cd83-5c54-4ff9-8af4-f98e74ba75ff" providerId="ADAL" clId="{D48A1155-60C3-43E2-B15F-2724980793CB}" dt="2021-07-06T03:49:29.690" v="222" actId="1076"/>
          <ac:picMkLst>
            <pc:docMk/>
            <pc:sldMk cId="369852052" sldId="573"/>
            <ac:picMk id="3" creationId="{6A3720D8-B84A-4B7F-A3A6-16E00F722103}"/>
          </ac:picMkLst>
        </pc:picChg>
        <pc:picChg chg="add del mod">
          <ac:chgData name="Sébastien WEYKMANS" userId="b521cd83-5c54-4ff9-8af4-f98e74ba75ff" providerId="ADAL" clId="{D48A1155-60C3-43E2-B15F-2724980793CB}" dt="2021-07-06T03:46:49.274" v="202" actId="478"/>
          <ac:picMkLst>
            <pc:docMk/>
            <pc:sldMk cId="369852052" sldId="573"/>
            <ac:picMk id="4" creationId="{205B8EBD-9AE8-4B6B-836A-CC7222E09FA7}"/>
          </ac:picMkLst>
        </pc:picChg>
        <pc:picChg chg="add mod">
          <ac:chgData name="Sébastien WEYKMANS" userId="b521cd83-5c54-4ff9-8af4-f98e74ba75ff" providerId="ADAL" clId="{D48A1155-60C3-43E2-B15F-2724980793CB}" dt="2021-07-06T03:49:24.225" v="220" actId="1076"/>
          <ac:picMkLst>
            <pc:docMk/>
            <pc:sldMk cId="369852052" sldId="573"/>
            <ac:picMk id="6" creationId="{B9C13095-2E23-45EF-BCE6-67CF0369802B}"/>
          </ac:picMkLst>
        </pc:picChg>
        <pc:picChg chg="del mod">
          <ac:chgData name="Sébastien WEYKMANS" userId="b521cd83-5c54-4ff9-8af4-f98e74ba75ff" providerId="ADAL" clId="{D48A1155-60C3-43E2-B15F-2724980793CB}" dt="2021-07-06T03:48:58.367" v="210" actId="478"/>
          <ac:picMkLst>
            <pc:docMk/>
            <pc:sldMk cId="369852052" sldId="573"/>
            <ac:picMk id="16" creationId="{8E95EE32-85C7-4636-A0A0-398CBC1012F5}"/>
          </ac:picMkLst>
        </pc:picChg>
      </pc:sldChg>
      <pc:sldChg chg="new del">
        <pc:chgData name="Sébastien WEYKMANS" userId="b521cd83-5c54-4ff9-8af4-f98e74ba75ff" providerId="ADAL" clId="{D48A1155-60C3-43E2-B15F-2724980793CB}" dt="2021-07-05T19:57:08.737" v="9" actId="47"/>
        <pc:sldMkLst>
          <pc:docMk/>
          <pc:sldMk cId="2378197791" sldId="574"/>
        </pc:sldMkLst>
      </pc:sldChg>
      <pc:sldChg chg="addSp delSp modSp add mod delAnim modShow">
        <pc:chgData name="Sébastien WEYKMANS" userId="b521cd83-5c54-4ff9-8af4-f98e74ba75ff" providerId="ADAL" clId="{D48A1155-60C3-43E2-B15F-2724980793CB}" dt="2021-08-24T08:11:37.180" v="1164" actId="729"/>
        <pc:sldMkLst>
          <pc:docMk/>
          <pc:sldMk cId="3117778276" sldId="574"/>
        </pc:sldMkLst>
        <pc:spChg chg="add del mod">
          <ac:chgData name="Sébastien WEYKMANS" userId="b521cd83-5c54-4ff9-8af4-f98e74ba75ff" providerId="ADAL" clId="{D48A1155-60C3-43E2-B15F-2724980793CB}" dt="2021-07-05T19:59:38.320" v="14"/>
          <ac:spMkLst>
            <pc:docMk/>
            <pc:sldMk cId="3117778276" sldId="574"/>
            <ac:spMk id="6" creationId="{47FC2740-19A7-47E2-84E1-CE45CFEAA828}"/>
          </ac:spMkLst>
        </pc:spChg>
        <pc:spChg chg="add mod">
          <ac:chgData name="Sébastien WEYKMANS" userId="b521cd83-5c54-4ff9-8af4-f98e74ba75ff" providerId="ADAL" clId="{D48A1155-60C3-43E2-B15F-2724980793CB}" dt="2021-07-05T20:00:19.622" v="71" actId="20577"/>
          <ac:spMkLst>
            <pc:docMk/>
            <pc:sldMk cId="3117778276" sldId="574"/>
            <ac:spMk id="10" creationId="{D4149643-DCB1-4D50-9226-F7CCDEBCB354}"/>
          </ac:spMkLst>
        </pc:spChg>
        <pc:picChg chg="del">
          <ac:chgData name="Sébastien WEYKMANS" userId="b521cd83-5c54-4ff9-8af4-f98e74ba75ff" providerId="ADAL" clId="{D48A1155-60C3-43E2-B15F-2724980793CB}" dt="2021-07-05T19:57:31.012" v="13" actId="478"/>
          <ac:picMkLst>
            <pc:docMk/>
            <pc:sldMk cId="3117778276" sldId="574"/>
            <ac:picMk id="4" creationId="{23794266-B845-4C76-BEE5-34BC9B9177AE}"/>
          </ac:picMkLst>
        </pc:picChg>
        <pc:picChg chg="del">
          <ac:chgData name="Sébastien WEYKMANS" userId="b521cd83-5c54-4ff9-8af4-f98e74ba75ff" providerId="ADAL" clId="{D48A1155-60C3-43E2-B15F-2724980793CB}" dt="2021-07-05T19:57:19.256" v="12" actId="478"/>
          <ac:picMkLst>
            <pc:docMk/>
            <pc:sldMk cId="3117778276" sldId="574"/>
            <ac:picMk id="5" creationId="{852E8FD0-183C-4EDC-AB5F-8E80B9BED904}"/>
          </ac:picMkLst>
        </pc:picChg>
        <pc:picChg chg="del">
          <ac:chgData name="Sébastien WEYKMANS" userId="b521cd83-5c54-4ff9-8af4-f98e74ba75ff" providerId="ADAL" clId="{D48A1155-60C3-43E2-B15F-2724980793CB}" dt="2021-07-05T19:57:14.930" v="11" actId="478"/>
          <ac:picMkLst>
            <pc:docMk/>
            <pc:sldMk cId="3117778276" sldId="574"/>
            <ac:picMk id="8" creationId="{80A06C57-BB67-41BA-8047-AA9C60ACA2B6}"/>
          </ac:picMkLst>
        </pc:picChg>
        <pc:picChg chg="add mod">
          <ac:chgData name="Sébastien WEYKMANS" userId="b521cd83-5c54-4ff9-8af4-f98e74ba75ff" providerId="ADAL" clId="{D48A1155-60C3-43E2-B15F-2724980793CB}" dt="2021-07-05T19:59:51.386" v="20" actId="1076"/>
          <ac:picMkLst>
            <pc:docMk/>
            <pc:sldMk cId="3117778276" sldId="574"/>
            <ac:picMk id="9" creationId="{A62E73F1-B951-4608-9496-19A1A3C15682}"/>
          </ac:picMkLst>
        </pc:picChg>
      </pc:sldChg>
      <pc:sldChg chg="modSp add mod modShow">
        <pc:chgData name="Sébastien WEYKMANS" userId="b521cd83-5c54-4ff9-8af4-f98e74ba75ff" providerId="ADAL" clId="{D48A1155-60C3-43E2-B15F-2724980793CB}" dt="2021-07-06T12:50:18.305" v="225" actId="729"/>
        <pc:sldMkLst>
          <pc:docMk/>
          <pc:sldMk cId="2707575473" sldId="575"/>
        </pc:sldMkLst>
        <pc:spChg chg="mod">
          <ac:chgData name="Sébastien WEYKMANS" userId="b521cd83-5c54-4ff9-8af4-f98e74ba75ff" providerId="ADAL" clId="{D48A1155-60C3-43E2-B15F-2724980793CB}" dt="2021-07-05T20:05:56.345" v="169" actId="20577"/>
          <ac:spMkLst>
            <pc:docMk/>
            <pc:sldMk cId="2707575473" sldId="575"/>
            <ac:spMk id="5" creationId="{8EF45B63-1320-4752-938D-065412DC2F0B}"/>
          </ac:spMkLst>
        </pc:spChg>
      </pc:sldChg>
      <pc:sldChg chg="modSp new mod modShow">
        <pc:chgData name="Sébastien WEYKMANS" userId="b521cd83-5c54-4ff9-8af4-f98e74ba75ff" providerId="ADAL" clId="{D48A1155-60C3-43E2-B15F-2724980793CB}" dt="2021-07-15T11:32:14.342" v="640" actId="729"/>
        <pc:sldMkLst>
          <pc:docMk/>
          <pc:sldMk cId="485690411" sldId="576"/>
        </pc:sldMkLst>
        <pc:spChg chg="mod">
          <ac:chgData name="Sébastien WEYKMANS" userId="b521cd83-5c54-4ff9-8af4-f98e74ba75ff" providerId="ADAL" clId="{D48A1155-60C3-43E2-B15F-2724980793CB}" dt="2021-07-13T10:15:55.080" v="296" actId="20577"/>
          <ac:spMkLst>
            <pc:docMk/>
            <pc:sldMk cId="485690411" sldId="576"/>
            <ac:spMk id="2" creationId="{DB28770D-FD65-4AE5-8DE8-4FDE146F521F}"/>
          </ac:spMkLst>
        </pc:spChg>
        <pc:spChg chg="mod">
          <ac:chgData name="Sébastien WEYKMANS" userId="b521cd83-5c54-4ff9-8af4-f98e74ba75ff" providerId="ADAL" clId="{D48A1155-60C3-43E2-B15F-2724980793CB}" dt="2021-07-13T10:17:55.857" v="625" actId="20577"/>
          <ac:spMkLst>
            <pc:docMk/>
            <pc:sldMk cId="485690411" sldId="576"/>
            <ac:spMk id="3" creationId="{68D8150A-DF28-4AEC-9276-9D743C637936}"/>
          </ac:spMkLst>
        </pc:spChg>
      </pc:sldChg>
      <pc:sldChg chg="addSp delSp modSp new del mod modClrScheme chgLayout">
        <pc:chgData name="Sébastien WEYKMANS" userId="b521cd83-5c54-4ff9-8af4-f98e74ba75ff" providerId="ADAL" clId="{D48A1155-60C3-43E2-B15F-2724980793CB}" dt="2021-07-06T03:51:32.763" v="223" actId="47"/>
        <pc:sldMkLst>
          <pc:docMk/>
          <pc:sldMk cId="3938312779" sldId="576"/>
        </pc:sldMkLst>
        <pc:spChg chg="del mod ord">
          <ac:chgData name="Sébastien WEYKMANS" userId="b521cd83-5c54-4ff9-8af4-f98e74ba75ff" providerId="ADAL" clId="{D48A1155-60C3-43E2-B15F-2724980793CB}" dt="2021-07-06T03:47:46.093" v="208" actId="700"/>
          <ac:spMkLst>
            <pc:docMk/>
            <pc:sldMk cId="3938312779" sldId="576"/>
            <ac:spMk id="2" creationId="{73E327D8-61FD-4CED-9CF0-D7BB68FCF0DB}"/>
          </ac:spMkLst>
        </pc:spChg>
        <pc:spChg chg="add mod ord">
          <ac:chgData name="Sébastien WEYKMANS" userId="b521cd83-5c54-4ff9-8af4-f98e74ba75ff" providerId="ADAL" clId="{D48A1155-60C3-43E2-B15F-2724980793CB}" dt="2021-07-06T03:47:46.093" v="208" actId="700"/>
          <ac:spMkLst>
            <pc:docMk/>
            <pc:sldMk cId="3938312779" sldId="576"/>
            <ac:spMk id="3" creationId="{35ABF6E9-45A4-4C1D-93DF-8268636DB9CA}"/>
          </ac:spMkLst>
        </pc:spChg>
        <pc:spChg chg="add del mod ord">
          <ac:chgData name="Sébastien WEYKMANS" userId="b521cd83-5c54-4ff9-8af4-f98e74ba75ff" providerId="ADAL" clId="{D48A1155-60C3-43E2-B15F-2724980793CB}" dt="2021-07-06T03:47:53.614" v="209" actId="22"/>
          <ac:spMkLst>
            <pc:docMk/>
            <pc:sldMk cId="3938312779" sldId="576"/>
            <ac:spMk id="4" creationId="{F21A582C-BB03-4974-8447-C56FC963B5BA}"/>
          </ac:spMkLst>
        </pc:spChg>
        <pc:picChg chg="add mod ord">
          <ac:chgData name="Sébastien WEYKMANS" userId="b521cd83-5c54-4ff9-8af4-f98e74ba75ff" providerId="ADAL" clId="{D48A1155-60C3-43E2-B15F-2724980793CB}" dt="2021-07-06T03:47:53.614" v="209" actId="22"/>
          <ac:picMkLst>
            <pc:docMk/>
            <pc:sldMk cId="3938312779" sldId="576"/>
            <ac:picMk id="6" creationId="{0C08BCDC-D1ED-4D76-A3B4-4E75404C96F7}"/>
          </ac:picMkLst>
        </pc:picChg>
      </pc:sldChg>
      <pc:sldChg chg="modSp add del mod">
        <pc:chgData name="Sébastien WEYKMANS" userId="b521cd83-5c54-4ff9-8af4-f98e74ba75ff" providerId="ADAL" clId="{D48A1155-60C3-43E2-B15F-2724980793CB}" dt="2021-08-24T11:32:22.560" v="1899" actId="2696"/>
        <pc:sldMkLst>
          <pc:docMk/>
          <pc:sldMk cId="1412735887" sldId="577"/>
        </pc:sldMkLst>
        <pc:spChg chg="mod">
          <ac:chgData name="Sébastien WEYKMANS" userId="b521cd83-5c54-4ff9-8af4-f98e74ba75ff" providerId="ADAL" clId="{D48A1155-60C3-43E2-B15F-2724980793CB}" dt="2021-08-24T11:30:17.237" v="1883" actId="20577"/>
          <ac:spMkLst>
            <pc:docMk/>
            <pc:sldMk cId="1412735887" sldId="577"/>
            <ac:spMk id="4" creationId="{C7519296-AF0F-4396-A702-70B9921D6D66}"/>
          </ac:spMkLst>
        </pc:spChg>
      </pc:sldChg>
      <pc:sldChg chg="addSp delSp modSp new add del mod ord modClrScheme modShow chgLayout">
        <pc:chgData name="Sébastien WEYKMANS" userId="b521cd83-5c54-4ff9-8af4-f98e74ba75ff" providerId="ADAL" clId="{D48A1155-60C3-43E2-B15F-2724980793CB}" dt="2021-08-24T11:34:11.684" v="1934" actId="2696"/>
        <pc:sldMkLst>
          <pc:docMk/>
          <pc:sldMk cId="2806222061" sldId="578"/>
        </pc:sldMkLst>
        <pc:spChg chg="del mod ord">
          <ac:chgData name="Sébastien WEYKMANS" userId="b521cd83-5c54-4ff9-8af4-f98e74ba75ff" providerId="ADAL" clId="{D48A1155-60C3-43E2-B15F-2724980793CB}" dt="2021-08-24T11:26:46.621" v="1322" actId="700"/>
          <ac:spMkLst>
            <pc:docMk/>
            <pc:sldMk cId="2806222061" sldId="578"/>
            <ac:spMk id="2" creationId="{1922D6DD-A489-4976-83A2-221FDA0FD356}"/>
          </ac:spMkLst>
        </pc:spChg>
        <pc:spChg chg="del">
          <ac:chgData name="Sébastien WEYKMANS" userId="b521cd83-5c54-4ff9-8af4-f98e74ba75ff" providerId="ADAL" clId="{D48A1155-60C3-43E2-B15F-2724980793CB}" dt="2021-08-24T11:26:46.621" v="1322" actId="700"/>
          <ac:spMkLst>
            <pc:docMk/>
            <pc:sldMk cId="2806222061" sldId="578"/>
            <ac:spMk id="3" creationId="{536C7BC9-B00F-4BB1-A653-DCCC8758996B}"/>
          </ac:spMkLst>
        </pc:spChg>
        <pc:spChg chg="add mod ord">
          <ac:chgData name="Sébastien WEYKMANS" userId="b521cd83-5c54-4ff9-8af4-f98e74ba75ff" providerId="ADAL" clId="{D48A1155-60C3-43E2-B15F-2724980793CB}" dt="2021-08-24T11:32:18.812" v="1898"/>
          <ac:spMkLst>
            <pc:docMk/>
            <pc:sldMk cId="2806222061" sldId="578"/>
            <ac:spMk id="4" creationId="{51C9EDD1-1467-488C-92FB-C5C6196C9DBC}"/>
          </ac:spMkLst>
        </pc:spChg>
        <pc:spChg chg="add mod ord">
          <ac:chgData name="Sébastien WEYKMANS" userId="b521cd83-5c54-4ff9-8af4-f98e74ba75ff" providerId="ADAL" clId="{D48A1155-60C3-43E2-B15F-2724980793CB}" dt="2021-08-24T11:34:01.639" v="1933" actId="20578"/>
          <ac:spMkLst>
            <pc:docMk/>
            <pc:sldMk cId="2806222061" sldId="578"/>
            <ac:spMk id="5" creationId="{572B89BC-7A40-46EE-BCDF-2587E23B13D9}"/>
          </ac:spMkLst>
        </pc:spChg>
      </pc:sldChg>
      <pc:sldChg chg="modSp add mod ord">
        <pc:chgData name="Sébastien WEYKMANS" userId="b521cd83-5c54-4ff9-8af4-f98e74ba75ff" providerId="ADAL" clId="{D48A1155-60C3-43E2-B15F-2724980793CB}" dt="2021-08-24T11:42:21.902" v="2527" actId="20577"/>
        <pc:sldMkLst>
          <pc:docMk/>
          <pc:sldMk cId="3505906737" sldId="579"/>
        </pc:sldMkLst>
        <pc:spChg chg="mod">
          <ac:chgData name="Sébastien WEYKMANS" userId="b521cd83-5c54-4ff9-8af4-f98e74ba75ff" providerId="ADAL" clId="{D48A1155-60C3-43E2-B15F-2724980793CB}" dt="2021-08-24T11:37:00.182" v="2216" actId="313"/>
          <ac:spMkLst>
            <pc:docMk/>
            <pc:sldMk cId="3505906737" sldId="579"/>
            <ac:spMk id="4" creationId="{51C9EDD1-1467-488C-92FB-C5C6196C9DBC}"/>
          </ac:spMkLst>
        </pc:spChg>
        <pc:spChg chg="mod">
          <ac:chgData name="Sébastien WEYKMANS" userId="b521cd83-5c54-4ff9-8af4-f98e74ba75ff" providerId="ADAL" clId="{D48A1155-60C3-43E2-B15F-2724980793CB}" dt="2021-08-24T11:42:21.902" v="2527" actId="20577"/>
          <ac:spMkLst>
            <pc:docMk/>
            <pc:sldMk cId="3505906737" sldId="579"/>
            <ac:spMk id="5" creationId="{572B89BC-7A40-46EE-BCDF-2587E23B13D9}"/>
          </ac:spMkLst>
        </pc:spChg>
      </pc:sldChg>
    </pc:docChg>
  </pc:docChgLst>
  <pc:docChgLst>
    <pc:chgData name="Sébastien Weykmans" userId="b557df60-db66-4b96-99c6-fa6c19e6ceac" providerId="ADAL" clId="{D86558FF-922A-455F-96AC-9D01972251AD}"/>
    <pc:docChg chg="undo custSel mod addSld delSld modSld sldOrd">
      <pc:chgData name="Sébastien Weykmans" userId="b557df60-db66-4b96-99c6-fa6c19e6ceac" providerId="ADAL" clId="{D86558FF-922A-455F-96AC-9D01972251AD}" dt="2020-11-26T17:02:22.134" v="6013" actId="729"/>
      <pc:docMkLst>
        <pc:docMk/>
      </pc:docMkLst>
      <pc:sldChg chg="mod ord modShow">
        <pc:chgData name="Sébastien Weykmans" userId="b557df60-db66-4b96-99c6-fa6c19e6ceac" providerId="ADAL" clId="{D86558FF-922A-455F-96AC-9D01972251AD}" dt="2020-10-10T04:19:47.369" v="935"/>
        <pc:sldMkLst>
          <pc:docMk/>
          <pc:sldMk cId="1366774040" sldId="274"/>
        </pc:sldMkLst>
      </pc:sldChg>
      <pc:sldChg chg="modSp mod">
        <pc:chgData name="Sébastien Weykmans" userId="b557df60-db66-4b96-99c6-fa6c19e6ceac" providerId="ADAL" clId="{D86558FF-922A-455F-96AC-9D01972251AD}" dt="2020-10-10T04:34:48.357" v="963" actId="1076"/>
        <pc:sldMkLst>
          <pc:docMk/>
          <pc:sldMk cId="3819552324" sldId="281"/>
        </pc:sldMkLst>
        <pc:spChg chg="mod">
          <ac:chgData name="Sébastien Weykmans" userId="b557df60-db66-4b96-99c6-fa6c19e6ceac" providerId="ADAL" clId="{D86558FF-922A-455F-96AC-9D01972251AD}" dt="2020-10-10T04:34:48.357" v="963" actId="1076"/>
          <ac:spMkLst>
            <pc:docMk/>
            <pc:sldMk cId="3819552324" sldId="281"/>
            <ac:spMk id="4" creationId="{C2F896AE-E71B-4835-A9BA-EDDE61D7B7A3}"/>
          </ac:spMkLst>
        </pc:spChg>
      </pc:sldChg>
      <pc:sldChg chg="del">
        <pc:chgData name="Sébastien Weykmans" userId="b557df60-db66-4b96-99c6-fa6c19e6ceac" providerId="ADAL" clId="{D86558FF-922A-455F-96AC-9D01972251AD}" dt="2020-10-10T04:30:51.474" v="944" actId="47"/>
        <pc:sldMkLst>
          <pc:docMk/>
          <pc:sldMk cId="3492289362" sldId="291"/>
        </pc:sldMkLst>
      </pc:sldChg>
      <pc:sldChg chg="ord">
        <pc:chgData name="Sébastien Weykmans" userId="b557df60-db66-4b96-99c6-fa6c19e6ceac" providerId="ADAL" clId="{D86558FF-922A-455F-96AC-9D01972251AD}" dt="2020-10-10T04:38:16.506" v="1061"/>
        <pc:sldMkLst>
          <pc:docMk/>
          <pc:sldMk cId="3770208641" sldId="365"/>
        </pc:sldMkLst>
      </pc:sldChg>
      <pc:sldChg chg="modSp mod modShow">
        <pc:chgData name="Sébastien Weykmans" userId="b557df60-db66-4b96-99c6-fa6c19e6ceac" providerId="ADAL" clId="{D86558FF-922A-455F-96AC-9D01972251AD}" dt="2020-10-10T04:30:21.599" v="940" actId="729"/>
        <pc:sldMkLst>
          <pc:docMk/>
          <pc:sldMk cId="1694938642" sldId="368"/>
        </pc:sldMkLst>
        <pc:spChg chg="mod">
          <ac:chgData name="Sébastien Weykmans" userId="b557df60-db66-4b96-99c6-fa6c19e6ceac" providerId="ADAL" clId="{D86558FF-922A-455F-96AC-9D01972251AD}" dt="2020-10-10T04:17:33.576" v="928" actId="27636"/>
          <ac:spMkLst>
            <pc:docMk/>
            <pc:sldMk cId="1694938642" sldId="368"/>
            <ac:spMk id="3" creationId="{2409F1C0-1DEE-4560-A7E0-496DAD0057B7}"/>
          </ac:spMkLst>
        </pc:spChg>
      </pc:sldChg>
      <pc:sldChg chg="modSp mod ord modShow">
        <pc:chgData name="Sébastien Weykmans" userId="b557df60-db66-4b96-99c6-fa6c19e6ceac" providerId="ADAL" clId="{D86558FF-922A-455F-96AC-9D01972251AD}" dt="2020-10-10T04:30:30.350" v="942" actId="729"/>
        <pc:sldMkLst>
          <pc:docMk/>
          <pc:sldMk cId="1064547773" sldId="380"/>
        </pc:sldMkLst>
        <pc:spChg chg="mod">
          <ac:chgData name="Sébastien Weykmans" userId="b557df60-db66-4b96-99c6-fa6c19e6ceac" providerId="ADAL" clId="{D86558FF-922A-455F-96AC-9D01972251AD}" dt="2020-10-08T16:05:02.692" v="749" actId="20577"/>
          <ac:spMkLst>
            <pc:docMk/>
            <pc:sldMk cId="1064547773" sldId="380"/>
            <ac:spMk id="4" creationId="{F69ED4DC-CAC7-4C47-9F39-63A253B64480}"/>
          </ac:spMkLst>
        </pc:spChg>
      </pc:sldChg>
      <pc:sldChg chg="ord">
        <pc:chgData name="Sébastien Weykmans" userId="b557df60-db66-4b96-99c6-fa6c19e6ceac" providerId="ADAL" clId="{D86558FF-922A-455F-96AC-9D01972251AD}" dt="2020-10-10T04:38:16.506" v="1061"/>
        <pc:sldMkLst>
          <pc:docMk/>
          <pc:sldMk cId="830157489" sldId="406"/>
        </pc:sldMkLst>
      </pc:sldChg>
      <pc:sldChg chg="modSp mod ord modShow">
        <pc:chgData name="Sébastien Weykmans" userId="b557df60-db66-4b96-99c6-fa6c19e6ceac" providerId="ADAL" clId="{D86558FF-922A-455F-96AC-9D01972251AD}" dt="2020-10-10T04:33:47.278" v="958" actId="20577"/>
        <pc:sldMkLst>
          <pc:docMk/>
          <pc:sldMk cId="2378676230" sldId="428"/>
        </pc:sldMkLst>
        <pc:spChg chg="mod">
          <ac:chgData name="Sébastien Weykmans" userId="b557df60-db66-4b96-99c6-fa6c19e6ceac" providerId="ADAL" clId="{D86558FF-922A-455F-96AC-9D01972251AD}" dt="2020-10-10T04:33:47.278" v="958" actId="20577"/>
          <ac:spMkLst>
            <pc:docMk/>
            <pc:sldMk cId="2378676230" sldId="428"/>
            <ac:spMk id="2" creationId="{EA2E48AB-A8BF-49DE-81E5-5209689841CA}"/>
          </ac:spMkLst>
        </pc:spChg>
      </pc:sldChg>
      <pc:sldChg chg="mod modShow">
        <pc:chgData name="Sébastien Weykmans" userId="b557df60-db66-4b96-99c6-fa6c19e6ceac" providerId="ADAL" clId="{D86558FF-922A-455F-96AC-9D01972251AD}" dt="2020-10-10T04:19:14.224" v="929" actId="729"/>
        <pc:sldMkLst>
          <pc:docMk/>
          <pc:sldMk cId="1008114748" sldId="438"/>
        </pc:sldMkLst>
      </pc:sldChg>
      <pc:sldChg chg="mod modShow">
        <pc:chgData name="Sébastien Weykmans" userId="b557df60-db66-4b96-99c6-fa6c19e6ceac" providerId="ADAL" clId="{D86558FF-922A-455F-96AC-9D01972251AD}" dt="2020-10-10T04:19:14.224" v="929" actId="729"/>
        <pc:sldMkLst>
          <pc:docMk/>
          <pc:sldMk cId="3397622994" sldId="439"/>
        </pc:sldMkLst>
      </pc:sldChg>
      <pc:sldChg chg="ord">
        <pc:chgData name="Sébastien Weykmans" userId="b557df60-db66-4b96-99c6-fa6c19e6ceac" providerId="ADAL" clId="{D86558FF-922A-455F-96AC-9D01972251AD}" dt="2020-10-10T04:38:16.506" v="1061"/>
        <pc:sldMkLst>
          <pc:docMk/>
          <pc:sldMk cId="3456506942" sldId="452"/>
        </pc:sldMkLst>
      </pc:sldChg>
      <pc:sldChg chg="del">
        <pc:chgData name="Sébastien Weykmans" userId="b557df60-db66-4b96-99c6-fa6c19e6ceac" providerId="ADAL" clId="{D86558FF-922A-455F-96AC-9D01972251AD}" dt="2020-10-10T04:34:06.791" v="960" actId="47"/>
        <pc:sldMkLst>
          <pc:docMk/>
          <pc:sldMk cId="3727983537" sldId="456"/>
        </pc:sldMkLst>
      </pc:sldChg>
      <pc:sldChg chg="addSp delSp modSp mod">
        <pc:chgData name="Sébastien Weykmans" userId="b557df60-db66-4b96-99c6-fa6c19e6ceac" providerId="ADAL" clId="{D86558FF-922A-455F-96AC-9D01972251AD}" dt="2020-11-21T05:05:01.321" v="5982" actId="1076"/>
        <pc:sldMkLst>
          <pc:docMk/>
          <pc:sldMk cId="3044341358" sldId="461"/>
        </pc:sldMkLst>
        <pc:spChg chg="mod">
          <ac:chgData name="Sébastien Weykmans" userId="b557df60-db66-4b96-99c6-fa6c19e6ceac" providerId="ADAL" clId="{D86558FF-922A-455F-96AC-9D01972251AD}" dt="2020-11-21T05:04:56.365" v="5981" actId="20577"/>
          <ac:spMkLst>
            <pc:docMk/>
            <pc:sldMk cId="3044341358" sldId="461"/>
            <ac:spMk id="15" creationId="{C4E43797-CA55-47AD-9D17-EA82DCBF42C6}"/>
          </ac:spMkLst>
        </pc:spChg>
        <pc:picChg chg="add mod">
          <ac:chgData name="Sébastien Weykmans" userId="b557df60-db66-4b96-99c6-fa6c19e6ceac" providerId="ADAL" clId="{D86558FF-922A-455F-96AC-9D01972251AD}" dt="2020-11-21T05:05:01.321" v="5982" actId="1076"/>
          <ac:picMkLst>
            <pc:docMk/>
            <pc:sldMk cId="3044341358" sldId="461"/>
            <ac:picMk id="4" creationId="{E0727A0D-A54D-4B8D-B43B-028AB0AE1A4A}"/>
          </ac:picMkLst>
        </pc:picChg>
        <pc:picChg chg="mod">
          <ac:chgData name="Sébastien Weykmans" userId="b557df60-db66-4b96-99c6-fa6c19e6ceac" providerId="ADAL" clId="{D86558FF-922A-455F-96AC-9D01972251AD}" dt="2020-11-21T05:04:43.683" v="5971" actId="1076"/>
          <ac:picMkLst>
            <pc:docMk/>
            <pc:sldMk cId="3044341358" sldId="461"/>
            <ac:picMk id="12" creationId="{806A4388-B5C3-4E08-A7EF-2DD0D7A30DF6}"/>
          </ac:picMkLst>
        </pc:picChg>
        <pc:picChg chg="del">
          <ac:chgData name="Sébastien Weykmans" userId="b557df60-db66-4b96-99c6-fa6c19e6ceac" providerId="ADAL" clId="{D86558FF-922A-455F-96AC-9D01972251AD}" dt="2020-11-21T05:03:42.847" v="5966" actId="478"/>
          <ac:picMkLst>
            <pc:docMk/>
            <pc:sldMk cId="3044341358" sldId="461"/>
            <ac:picMk id="14" creationId="{ED5169D5-3C36-4909-9903-C997F292FECB}"/>
          </ac:picMkLst>
        </pc:picChg>
      </pc:sldChg>
      <pc:sldChg chg="mod modShow">
        <pc:chgData name="Sébastien Weykmans" userId="b557df60-db66-4b96-99c6-fa6c19e6ceac" providerId="ADAL" clId="{D86558FF-922A-455F-96AC-9D01972251AD}" dt="2020-10-10T04:41:45.084" v="1166" actId="729"/>
        <pc:sldMkLst>
          <pc:docMk/>
          <pc:sldMk cId="3731645167" sldId="474"/>
        </pc:sldMkLst>
      </pc:sldChg>
      <pc:sldChg chg="del">
        <pc:chgData name="Sébastien Weykmans" userId="b557df60-db66-4b96-99c6-fa6c19e6ceac" providerId="ADAL" clId="{D86558FF-922A-455F-96AC-9D01972251AD}" dt="2020-10-10T04:13:39.961" v="919" actId="47"/>
        <pc:sldMkLst>
          <pc:docMk/>
          <pc:sldMk cId="3693554351" sldId="475"/>
        </pc:sldMkLst>
      </pc:sldChg>
      <pc:sldChg chg="modSp del mod">
        <pc:chgData name="Sébastien Weykmans" userId="b557df60-db66-4b96-99c6-fa6c19e6ceac" providerId="ADAL" clId="{D86558FF-922A-455F-96AC-9D01972251AD}" dt="2020-10-10T04:30:07.570" v="939" actId="2696"/>
        <pc:sldMkLst>
          <pc:docMk/>
          <pc:sldMk cId="2281470461" sldId="478"/>
        </pc:sldMkLst>
        <pc:spChg chg="mod">
          <ac:chgData name="Sébastien Weykmans" userId="b557df60-db66-4b96-99c6-fa6c19e6ceac" providerId="ADAL" clId="{D86558FF-922A-455F-96AC-9D01972251AD}" dt="2020-10-10T04:30:02.571" v="938" actId="6549"/>
          <ac:spMkLst>
            <pc:docMk/>
            <pc:sldMk cId="2281470461" sldId="478"/>
            <ac:spMk id="3" creationId="{449C05CC-EDF9-4B45-BE34-65A452CBAE7C}"/>
          </ac:spMkLst>
        </pc:spChg>
      </pc:sldChg>
      <pc:sldChg chg="mod modShow">
        <pc:chgData name="Sébastien Weykmans" userId="b557df60-db66-4b96-99c6-fa6c19e6ceac" providerId="ADAL" clId="{D86558FF-922A-455F-96AC-9D01972251AD}" dt="2020-10-10T04:41:45.084" v="1166" actId="729"/>
        <pc:sldMkLst>
          <pc:docMk/>
          <pc:sldMk cId="2481978007" sldId="479"/>
        </pc:sldMkLst>
      </pc:sldChg>
      <pc:sldChg chg="del">
        <pc:chgData name="Sébastien Weykmans" userId="b557df60-db66-4b96-99c6-fa6c19e6ceac" providerId="ADAL" clId="{D86558FF-922A-455F-96AC-9D01972251AD}" dt="2020-10-10T04:31:17.100" v="946" actId="2696"/>
        <pc:sldMkLst>
          <pc:docMk/>
          <pc:sldMk cId="2011621374" sldId="480"/>
        </pc:sldMkLst>
      </pc:sldChg>
      <pc:sldChg chg="del">
        <pc:chgData name="Sébastien Weykmans" userId="b557df60-db66-4b96-99c6-fa6c19e6ceac" providerId="ADAL" clId="{D86558FF-922A-455F-96AC-9D01972251AD}" dt="2020-10-10T04:34:00.675" v="959" actId="47"/>
        <pc:sldMkLst>
          <pc:docMk/>
          <pc:sldMk cId="2640367182" sldId="482"/>
        </pc:sldMkLst>
      </pc:sldChg>
      <pc:sldChg chg="del">
        <pc:chgData name="Sébastien Weykmans" userId="b557df60-db66-4b96-99c6-fa6c19e6ceac" providerId="ADAL" clId="{D86558FF-922A-455F-96AC-9D01972251AD}" dt="2020-10-10T04:31:30.655" v="948" actId="2696"/>
        <pc:sldMkLst>
          <pc:docMk/>
          <pc:sldMk cId="1112753780" sldId="483"/>
        </pc:sldMkLst>
      </pc:sldChg>
      <pc:sldChg chg="mod modShow">
        <pc:chgData name="Sébastien Weykmans" userId="b557df60-db66-4b96-99c6-fa6c19e6ceac" providerId="ADAL" clId="{D86558FF-922A-455F-96AC-9D01972251AD}" dt="2020-10-10T04:41:45.084" v="1166" actId="729"/>
        <pc:sldMkLst>
          <pc:docMk/>
          <pc:sldMk cId="1335891633" sldId="486"/>
        </pc:sldMkLst>
      </pc:sldChg>
      <pc:sldChg chg="mod modShow">
        <pc:chgData name="Sébastien Weykmans" userId="b557df60-db66-4b96-99c6-fa6c19e6ceac" providerId="ADAL" clId="{D86558FF-922A-455F-96AC-9D01972251AD}" dt="2020-10-10T04:41:45.084" v="1166" actId="729"/>
        <pc:sldMkLst>
          <pc:docMk/>
          <pc:sldMk cId="1909783808" sldId="487"/>
        </pc:sldMkLst>
      </pc:sldChg>
      <pc:sldChg chg="del">
        <pc:chgData name="Sébastien Weykmans" userId="b557df60-db66-4b96-99c6-fa6c19e6ceac" providerId="ADAL" clId="{D86558FF-922A-455F-96AC-9D01972251AD}" dt="2020-10-10T04:33:20.758" v="949" actId="47"/>
        <pc:sldMkLst>
          <pc:docMk/>
          <pc:sldMk cId="3239050699" sldId="488"/>
        </pc:sldMkLst>
      </pc:sldChg>
      <pc:sldChg chg="del">
        <pc:chgData name="Sébastien Weykmans" userId="b557df60-db66-4b96-99c6-fa6c19e6ceac" providerId="ADAL" clId="{D86558FF-922A-455F-96AC-9D01972251AD}" dt="2020-10-10T04:14:36.438" v="920" actId="47"/>
        <pc:sldMkLst>
          <pc:docMk/>
          <pc:sldMk cId="580623501" sldId="489"/>
        </pc:sldMkLst>
      </pc:sldChg>
      <pc:sldChg chg="del">
        <pc:chgData name="Sébastien Weykmans" userId="b557df60-db66-4b96-99c6-fa6c19e6ceac" providerId="ADAL" clId="{D86558FF-922A-455F-96AC-9D01972251AD}" dt="2020-10-10T04:31:22.218" v="947" actId="2696"/>
        <pc:sldMkLst>
          <pc:docMk/>
          <pc:sldMk cId="2811253869" sldId="491"/>
        </pc:sldMkLst>
      </pc:sldChg>
      <pc:sldChg chg="del">
        <pc:chgData name="Sébastien Weykmans" userId="b557df60-db66-4b96-99c6-fa6c19e6ceac" providerId="ADAL" clId="{D86558FF-922A-455F-96AC-9D01972251AD}" dt="2020-10-10T04:36:48.286" v="1025" actId="47"/>
        <pc:sldMkLst>
          <pc:docMk/>
          <pc:sldMk cId="91086616" sldId="494"/>
        </pc:sldMkLst>
      </pc:sldChg>
      <pc:sldChg chg="del">
        <pc:chgData name="Sébastien Weykmans" userId="b557df60-db66-4b96-99c6-fa6c19e6ceac" providerId="ADAL" clId="{D86558FF-922A-455F-96AC-9D01972251AD}" dt="2020-10-10T04:31:08.577" v="945" actId="47"/>
        <pc:sldMkLst>
          <pc:docMk/>
          <pc:sldMk cId="317358625" sldId="497"/>
        </pc:sldMkLst>
      </pc:sldChg>
      <pc:sldChg chg="mod modShow">
        <pc:chgData name="Sébastien Weykmans" userId="b557df60-db66-4b96-99c6-fa6c19e6ceac" providerId="ADAL" clId="{D86558FF-922A-455F-96AC-9D01972251AD}" dt="2020-10-10T04:41:45.084" v="1166" actId="729"/>
        <pc:sldMkLst>
          <pc:docMk/>
          <pc:sldMk cId="3701583361" sldId="499"/>
        </pc:sldMkLst>
      </pc:sldChg>
      <pc:sldChg chg="delSp modAnim">
        <pc:chgData name="Sébastien Weykmans" userId="b557df60-db66-4b96-99c6-fa6c19e6ceac" providerId="ADAL" clId="{D86558FF-922A-455F-96AC-9D01972251AD}" dt="2020-11-26T17:01:58.331" v="6012" actId="478"/>
        <pc:sldMkLst>
          <pc:docMk/>
          <pc:sldMk cId="2912254035" sldId="503"/>
        </pc:sldMkLst>
        <pc:picChg chg="del">
          <ac:chgData name="Sébastien Weykmans" userId="b557df60-db66-4b96-99c6-fa6c19e6ceac" providerId="ADAL" clId="{D86558FF-922A-455F-96AC-9D01972251AD}" dt="2020-11-26T17:01:58.331" v="6012" actId="478"/>
          <ac:picMkLst>
            <pc:docMk/>
            <pc:sldMk cId="2912254035" sldId="503"/>
            <ac:picMk id="1028" creationId="{735FBA5C-0838-4820-8147-8625569142F0}"/>
          </ac:picMkLst>
        </pc:picChg>
      </pc:sldChg>
      <pc:sldChg chg="modSp del mod">
        <pc:chgData name="Sébastien Weykmans" userId="b557df60-db66-4b96-99c6-fa6c19e6ceac" providerId="ADAL" clId="{D86558FF-922A-455F-96AC-9D01972251AD}" dt="2020-10-08T16:03:35.571" v="643" actId="2696"/>
        <pc:sldMkLst>
          <pc:docMk/>
          <pc:sldMk cId="175541459" sldId="512"/>
        </pc:sldMkLst>
        <pc:spChg chg="mod">
          <ac:chgData name="Sébastien Weykmans" userId="b557df60-db66-4b96-99c6-fa6c19e6ceac" providerId="ADAL" clId="{D86558FF-922A-455F-96AC-9D01972251AD}" dt="2020-10-08T16:02:27.636" v="642" actId="21"/>
          <ac:spMkLst>
            <pc:docMk/>
            <pc:sldMk cId="175541459" sldId="512"/>
            <ac:spMk id="5" creationId="{E4C516DD-02AA-4BF8-9FDE-B2A9CE617740}"/>
          </ac:spMkLst>
        </pc:spChg>
      </pc:sldChg>
      <pc:sldChg chg="delSp mod">
        <pc:chgData name="Sébastien Weykmans" userId="b557df60-db66-4b96-99c6-fa6c19e6ceac" providerId="ADAL" clId="{D86558FF-922A-455F-96AC-9D01972251AD}" dt="2020-11-26T15:59:25.597" v="5984" actId="478"/>
        <pc:sldMkLst>
          <pc:docMk/>
          <pc:sldMk cId="4199629875" sldId="521"/>
        </pc:sldMkLst>
        <pc:spChg chg="del">
          <ac:chgData name="Sébastien Weykmans" userId="b557df60-db66-4b96-99c6-fa6c19e6ceac" providerId="ADAL" clId="{D86558FF-922A-455F-96AC-9D01972251AD}" dt="2020-11-26T15:59:25.597" v="5984" actId="478"/>
          <ac:spMkLst>
            <pc:docMk/>
            <pc:sldMk cId="4199629875" sldId="521"/>
            <ac:spMk id="42" creationId="{68292CF4-B2C9-4F49-B07F-B81D464D3CD6}"/>
          </ac:spMkLst>
        </pc:spChg>
      </pc:sldChg>
      <pc:sldChg chg="modSp mod">
        <pc:chgData name="Sébastien Weykmans" userId="b557df60-db66-4b96-99c6-fa6c19e6ceac" providerId="ADAL" clId="{D86558FF-922A-455F-96AC-9D01972251AD}" dt="2020-11-26T16:38:12.325" v="6010" actId="20577"/>
        <pc:sldMkLst>
          <pc:docMk/>
          <pc:sldMk cId="3109153041" sldId="526"/>
        </pc:sldMkLst>
        <pc:spChg chg="mod">
          <ac:chgData name="Sébastien Weykmans" userId="b557df60-db66-4b96-99c6-fa6c19e6ceac" providerId="ADAL" clId="{D86558FF-922A-455F-96AC-9D01972251AD}" dt="2020-11-26T16:38:12.325" v="6010" actId="20577"/>
          <ac:spMkLst>
            <pc:docMk/>
            <pc:sldMk cId="3109153041" sldId="526"/>
            <ac:spMk id="2" creationId="{5A24D6D9-09D5-40E7-8990-122877925C07}"/>
          </ac:spMkLst>
        </pc:spChg>
      </pc:sldChg>
      <pc:sldChg chg="modSp mod modShow">
        <pc:chgData name="Sébastien Weykmans" userId="b557df60-db66-4b96-99c6-fa6c19e6ceac" providerId="ADAL" clId="{D86558FF-922A-455F-96AC-9D01972251AD}" dt="2020-11-26T17:01:28.327" v="6011" actId="729"/>
        <pc:sldMkLst>
          <pc:docMk/>
          <pc:sldMk cId="3050931317" sldId="532"/>
        </pc:sldMkLst>
        <pc:spChg chg="mod">
          <ac:chgData name="Sébastien Weykmans" userId="b557df60-db66-4b96-99c6-fa6c19e6ceac" providerId="ADAL" clId="{D86558FF-922A-455F-96AC-9D01972251AD}" dt="2020-10-27T06:04:36.321" v="3444" actId="20577"/>
          <ac:spMkLst>
            <pc:docMk/>
            <pc:sldMk cId="3050931317" sldId="532"/>
            <ac:spMk id="7" creationId="{78A22E67-A2EA-4093-A80A-D293DA6C79C6}"/>
          </ac:spMkLst>
        </pc:spChg>
      </pc:sldChg>
      <pc:sldChg chg="modSp mod modShow">
        <pc:chgData name="Sébastien Weykmans" userId="b557df60-db66-4b96-99c6-fa6c19e6ceac" providerId="ADAL" clId="{D86558FF-922A-455F-96AC-9D01972251AD}" dt="2020-11-26T17:01:28.327" v="6011" actId="729"/>
        <pc:sldMkLst>
          <pc:docMk/>
          <pc:sldMk cId="2722151204" sldId="533"/>
        </pc:sldMkLst>
        <pc:spChg chg="mod">
          <ac:chgData name="Sébastien Weykmans" userId="b557df60-db66-4b96-99c6-fa6c19e6ceac" providerId="ADAL" clId="{D86558FF-922A-455F-96AC-9D01972251AD}" dt="2020-10-20T04:47:49.470" v="2763" actId="20577"/>
          <ac:spMkLst>
            <pc:docMk/>
            <pc:sldMk cId="2722151204" sldId="533"/>
            <ac:spMk id="3" creationId="{7BFB53AC-F6FA-43C6-AE96-8DE3E44093AB}"/>
          </ac:spMkLst>
        </pc:spChg>
      </pc:sldChg>
      <pc:sldChg chg="addSp delSp modSp del mod modClrScheme chgLayout">
        <pc:chgData name="Sébastien Weykmans" userId="b557df60-db66-4b96-99c6-fa6c19e6ceac" providerId="ADAL" clId="{D86558FF-922A-455F-96AC-9D01972251AD}" dt="2020-10-20T19:35:32.769" v="3387" actId="47"/>
        <pc:sldMkLst>
          <pc:docMk/>
          <pc:sldMk cId="1386490686" sldId="535"/>
        </pc:sldMkLst>
        <pc:spChg chg="mod ord">
          <ac:chgData name="Sébastien Weykmans" userId="b557df60-db66-4b96-99c6-fa6c19e6ceac" providerId="ADAL" clId="{D86558FF-922A-455F-96AC-9D01972251AD}" dt="2020-10-20T19:12:40.648" v="3369" actId="6549"/>
          <ac:spMkLst>
            <pc:docMk/>
            <pc:sldMk cId="1386490686" sldId="535"/>
            <ac:spMk id="2" creationId="{1E8EF2EE-D505-4C14-A881-6FA7FDD4B362}"/>
          </ac:spMkLst>
        </pc:spChg>
        <pc:spChg chg="mod ord">
          <ac:chgData name="Sébastien Weykmans" userId="b557df60-db66-4b96-99c6-fa6c19e6ceac" providerId="ADAL" clId="{D86558FF-922A-455F-96AC-9D01972251AD}" dt="2020-10-20T19:31:54.569" v="3386" actId="27636"/>
          <ac:spMkLst>
            <pc:docMk/>
            <pc:sldMk cId="1386490686" sldId="535"/>
            <ac:spMk id="3" creationId="{22788A48-300C-409D-96A5-2DBB87223A11}"/>
          </ac:spMkLst>
        </pc:spChg>
        <pc:spChg chg="add del mod ord">
          <ac:chgData name="Sébastien Weykmans" userId="b557df60-db66-4b96-99c6-fa6c19e6ceac" providerId="ADAL" clId="{D86558FF-922A-455F-96AC-9D01972251AD}" dt="2020-10-10T04:07:51.466" v="855" actId="700"/>
          <ac:spMkLst>
            <pc:docMk/>
            <pc:sldMk cId="1386490686" sldId="535"/>
            <ac:spMk id="6" creationId="{3E30B3BA-4E8A-4553-91DF-68DC4610D11A}"/>
          </ac:spMkLst>
        </pc:spChg>
        <pc:spChg chg="add del mod">
          <ac:chgData name="Sébastien Weykmans" userId="b557df60-db66-4b96-99c6-fa6c19e6ceac" providerId="ADAL" clId="{D86558FF-922A-455F-96AC-9D01972251AD}" dt="2020-10-08T04:18:44.400" v="514" actId="478"/>
          <ac:spMkLst>
            <pc:docMk/>
            <pc:sldMk cId="1386490686" sldId="535"/>
            <ac:spMk id="6" creationId="{91A3B3A3-E70A-4F48-A885-BE6AF417F392}"/>
          </ac:spMkLst>
        </pc:spChg>
        <pc:spChg chg="del mod ord">
          <ac:chgData name="Sébastien Weykmans" userId="b557df60-db66-4b96-99c6-fa6c19e6ceac" providerId="ADAL" clId="{D86558FF-922A-455F-96AC-9D01972251AD}" dt="2020-10-20T19:31:36.081" v="3384" actId="478"/>
          <ac:spMkLst>
            <pc:docMk/>
            <pc:sldMk cId="1386490686" sldId="535"/>
            <ac:spMk id="7" creationId="{149B1B80-F100-4916-A8CF-F2773F11E272}"/>
          </ac:spMkLst>
        </pc:spChg>
        <pc:spChg chg="add del mod ord">
          <ac:chgData name="Sébastien Weykmans" userId="b557df60-db66-4b96-99c6-fa6c19e6ceac" providerId="ADAL" clId="{D86558FF-922A-455F-96AC-9D01972251AD}" dt="2020-10-10T04:07:51.466" v="855" actId="700"/>
          <ac:spMkLst>
            <pc:docMk/>
            <pc:sldMk cId="1386490686" sldId="535"/>
            <ac:spMk id="9" creationId="{0F2DCAAE-0B21-4C68-9868-552F7C849522}"/>
          </ac:spMkLst>
        </pc:spChg>
        <pc:spChg chg="add del mod ord">
          <ac:chgData name="Sébastien Weykmans" userId="b557df60-db66-4b96-99c6-fa6c19e6ceac" providerId="ADAL" clId="{D86558FF-922A-455F-96AC-9D01972251AD}" dt="2020-10-20T19:31:34.640" v="3383" actId="478"/>
          <ac:spMkLst>
            <pc:docMk/>
            <pc:sldMk cId="1386490686" sldId="535"/>
            <ac:spMk id="11" creationId="{639E61D9-9D78-4589-B460-304FC6A54204}"/>
          </ac:spMkLst>
        </pc:spChg>
        <pc:spChg chg="add mod ord">
          <ac:chgData name="Sébastien Weykmans" userId="b557df60-db66-4b96-99c6-fa6c19e6ceac" providerId="ADAL" clId="{D86558FF-922A-455F-96AC-9D01972251AD}" dt="2020-10-19T18:39:21.175" v="2682" actId="27636"/>
          <ac:spMkLst>
            <pc:docMk/>
            <pc:sldMk cId="1386490686" sldId="535"/>
            <ac:spMk id="12" creationId="{A2FB13EA-367E-4930-8B8F-44C4A059F6D2}"/>
          </ac:spMkLst>
        </pc:spChg>
        <pc:spChg chg="add del mod ord">
          <ac:chgData name="Sébastien Weykmans" userId="b557df60-db66-4b96-99c6-fa6c19e6ceac" providerId="ADAL" clId="{D86558FF-922A-455F-96AC-9D01972251AD}" dt="2020-10-20T19:31:30.021" v="3378" actId="478"/>
          <ac:spMkLst>
            <pc:docMk/>
            <pc:sldMk cId="1386490686" sldId="535"/>
            <ac:spMk id="13" creationId="{69CAED58-C997-4B47-8A05-DC181EC86FBB}"/>
          </ac:spMkLst>
        </pc:spChg>
        <pc:picChg chg="mod">
          <ac:chgData name="Sébastien Weykmans" userId="b557df60-db66-4b96-99c6-fa6c19e6ceac" providerId="ADAL" clId="{D86558FF-922A-455F-96AC-9D01972251AD}" dt="2020-10-10T04:11:04.603" v="897" actId="1076"/>
          <ac:picMkLst>
            <pc:docMk/>
            <pc:sldMk cId="1386490686" sldId="535"/>
            <ac:picMk id="4" creationId="{8420546A-7ADC-4869-86C9-3A479A443CF2}"/>
          </ac:picMkLst>
        </pc:picChg>
        <pc:picChg chg="del mod">
          <ac:chgData name="Sébastien Weykmans" userId="b557df60-db66-4b96-99c6-fa6c19e6ceac" providerId="ADAL" clId="{D86558FF-922A-455F-96AC-9D01972251AD}" dt="2020-10-20T19:31:31.472" v="3380" actId="478"/>
          <ac:picMkLst>
            <pc:docMk/>
            <pc:sldMk cId="1386490686" sldId="535"/>
            <ac:picMk id="5" creationId="{88B95AC2-281A-454C-85F3-1BD92FEE55E3}"/>
          </ac:picMkLst>
        </pc:picChg>
        <pc:picChg chg="del mod">
          <ac:chgData name="Sébastien Weykmans" userId="b557df60-db66-4b96-99c6-fa6c19e6ceac" providerId="ADAL" clId="{D86558FF-922A-455F-96AC-9D01972251AD}" dt="2020-10-20T19:31:32.454" v="3382" actId="478"/>
          <ac:picMkLst>
            <pc:docMk/>
            <pc:sldMk cId="1386490686" sldId="535"/>
            <ac:picMk id="8" creationId="{F86053E1-95B6-4635-83C4-4A3F95579A60}"/>
          </ac:picMkLst>
        </pc:picChg>
        <pc:picChg chg="del mod">
          <ac:chgData name="Sébastien Weykmans" userId="b557df60-db66-4b96-99c6-fa6c19e6ceac" providerId="ADAL" clId="{D86558FF-922A-455F-96AC-9D01972251AD}" dt="2020-10-20T19:31:30.961" v="3379" actId="478"/>
          <ac:picMkLst>
            <pc:docMk/>
            <pc:sldMk cId="1386490686" sldId="535"/>
            <ac:picMk id="10" creationId="{F114EE3A-7B4A-4ED5-9E3A-E3CFF2A6EF77}"/>
          </ac:picMkLst>
        </pc:picChg>
        <pc:picChg chg="del mod">
          <ac:chgData name="Sébastien Weykmans" userId="b557df60-db66-4b96-99c6-fa6c19e6ceac" providerId="ADAL" clId="{D86558FF-922A-455F-96AC-9D01972251AD}" dt="2020-10-20T19:31:31.944" v="3381" actId="478"/>
          <ac:picMkLst>
            <pc:docMk/>
            <pc:sldMk cId="1386490686" sldId="535"/>
            <ac:picMk id="1028" creationId="{B1AA8334-B198-4622-A16A-294140E17676}"/>
          </ac:picMkLst>
        </pc:picChg>
      </pc:sldChg>
      <pc:sldChg chg="modSp mod modShow">
        <pc:chgData name="Sébastien Weykmans" userId="b557df60-db66-4b96-99c6-fa6c19e6ceac" providerId="ADAL" clId="{D86558FF-922A-455F-96AC-9D01972251AD}" dt="2020-10-10T04:30:26.001" v="941" actId="729"/>
        <pc:sldMkLst>
          <pc:docMk/>
          <pc:sldMk cId="4250662567" sldId="536"/>
        </pc:sldMkLst>
        <pc:spChg chg="mod">
          <ac:chgData name="Sébastien Weykmans" userId="b557df60-db66-4b96-99c6-fa6c19e6ceac" providerId="ADAL" clId="{D86558FF-922A-455F-96AC-9D01972251AD}" dt="2020-10-08T16:05:08.211" v="750"/>
          <ac:spMkLst>
            <pc:docMk/>
            <pc:sldMk cId="4250662567" sldId="536"/>
            <ac:spMk id="2" creationId="{C8C09BB3-E424-4E2F-ABAC-C5D2E5E7157A}"/>
          </ac:spMkLst>
        </pc:spChg>
        <pc:spChg chg="mod">
          <ac:chgData name="Sébastien Weykmans" userId="b557df60-db66-4b96-99c6-fa6c19e6ceac" providerId="ADAL" clId="{D86558FF-922A-455F-96AC-9D01972251AD}" dt="2020-10-08T16:05:24.707" v="819" actId="20577"/>
          <ac:spMkLst>
            <pc:docMk/>
            <pc:sldMk cId="4250662567" sldId="536"/>
            <ac:spMk id="3" creationId="{4AE044E0-4102-49DD-ADEE-5B9E7E97834E}"/>
          </ac:spMkLst>
        </pc:spChg>
      </pc:sldChg>
      <pc:sldChg chg="del">
        <pc:chgData name="Sébastien Weykmans" userId="b557df60-db66-4b96-99c6-fa6c19e6ceac" providerId="ADAL" clId="{D86558FF-922A-455F-96AC-9D01972251AD}" dt="2020-10-08T15:31:21.152" v="534" actId="47"/>
        <pc:sldMkLst>
          <pc:docMk/>
          <pc:sldMk cId="564372225" sldId="537"/>
        </pc:sldMkLst>
      </pc:sldChg>
      <pc:sldChg chg="addSp delSp modSp del mod modShow">
        <pc:chgData name="Sébastien Weykmans" userId="b557df60-db66-4b96-99c6-fa6c19e6ceac" providerId="ADAL" clId="{D86558FF-922A-455F-96AC-9D01972251AD}" dt="2020-11-21T05:05:48.882" v="5983" actId="47"/>
        <pc:sldMkLst>
          <pc:docMk/>
          <pc:sldMk cId="2368109513" sldId="538"/>
        </pc:sldMkLst>
        <pc:spChg chg="mod">
          <ac:chgData name="Sébastien Weykmans" userId="b557df60-db66-4b96-99c6-fa6c19e6ceac" providerId="ADAL" clId="{D86558FF-922A-455F-96AC-9D01972251AD}" dt="2020-10-08T04:19:06.645" v="531" actId="20577"/>
          <ac:spMkLst>
            <pc:docMk/>
            <pc:sldMk cId="2368109513" sldId="538"/>
            <ac:spMk id="2" creationId="{1E8EF2EE-D505-4C14-A881-6FA7FDD4B362}"/>
          </ac:spMkLst>
        </pc:spChg>
        <pc:spChg chg="mod">
          <ac:chgData name="Sébastien Weykmans" userId="b557df60-db66-4b96-99c6-fa6c19e6ceac" providerId="ADAL" clId="{D86558FF-922A-455F-96AC-9D01972251AD}" dt="2020-10-11T15:29:07.722" v="1567" actId="20577"/>
          <ac:spMkLst>
            <pc:docMk/>
            <pc:sldMk cId="2368109513" sldId="538"/>
            <ac:spMk id="6" creationId="{28666BDA-BCC9-4A1A-8070-718D78D3B022}"/>
          </ac:spMkLst>
        </pc:spChg>
        <pc:picChg chg="add">
          <ac:chgData name="Sébastien Weykmans" userId="b557df60-db66-4b96-99c6-fa6c19e6ceac" providerId="ADAL" clId="{D86558FF-922A-455F-96AC-9D01972251AD}" dt="2020-10-10T04:11:23.851" v="900" actId="22"/>
          <ac:picMkLst>
            <pc:docMk/>
            <pc:sldMk cId="2368109513" sldId="538"/>
            <ac:picMk id="3" creationId="{57C702FA-C7F9-4D04-9736-35582C7E6A0B}"/>
          </ac:picMkLst>
        </pc:picChg>
        <pc:picChg chg="del">
          <ac:chgData name="Sébastien Weykmans" userId="b557df60-db66-4b96-99c6-fa6c19e6ceac" providerId="ADAL" clId="{D86558FF-922A-455F-96AC-9D01972251AD}" dt="2020-10-10T04:11:14.180" v="898" actId="478"/>
          <ac:picMkLst>
            <pc:docMk/>
            <pc:sldMk cId="2368109513" sldId="538"/>
            <ac:picMk id="4" creationId="{8420546A-7ADC-4869-86C9-3A479A443CF2}"/>
          </ac:picMkLst>
        </pc:picChg>
      </pc:sldChg>
      <pc:sldChg chg="mod modShow">
        <pc:chgData name="Sébastien Weykmans" userId="b557df60-db66-4b96-99c6-fa6c19e6ceac" providerId="ADAL" clId="{D86558FF-922A-455F-96AC-9D01972251AD}" dt="2020-10-10T04:41:45.084" v="1166" actId="729"/>
        <pc:sldMkLst>
          <pc:docMk/>
          <pc:sldMk cId="1061953682" sldId="541"/>
        </pc:sldMkLst>
      </pc:sldChg>
      <pc:sldChg chg="mod modShow">
        <pc:chgData name="Sébastien Weykmans" userId="b557df60-db66-4b96-99c6-fa6c19e6ceac" providerId="ADAL" clId="{D86558FF-922A-455F-96AC-9D01972251AD}" dt="2020-10-10T04:41:45.084" v="1166" actId="729"/>
        <pc:sldMkLst>
          <pc:docMk/>
          <pc:sldMk cId="1277520421" sldId="543"/>
        </pc:sldMkLst>
      </pc:sldChg>
      <pc:sldChg chg="del">
        <pc:chgData name="Sébastien Weykmans" userId="b557df60-db66-4b96-99c6-fa6c19e6ceac" providerId="ADAL" clId="{D86558FF-922A-455F-96AC-9D01972251AD}" dt="2020-10-10T04:39:09.327" v="1064" actId="47"/>
        <pc:sldMkLst>
          <pc:docMk/>
          <pc:sldMk cId="530486041" sldId="544"/>
        </pc:sldMkLst>
      </pc:sldChg>
      <pc:sldChg chg="mod modShow">
        <pc:chgData name="Sébastien Weykmans" userId="b557df60-db66-4b96-99c6-fa6c19e6ceac" providerId="ADAL" clId="{D86558FF-922A-455F-96AC-9D01972251AD}" dt="2020-11-26T17:02:22.134" v="6013" actId="729"/>
        <pc:sldMkLst>
          <pc:docMk/>
          <pc:sldMk cId="1350790274" sldId="545"/>
        </pc:sldMkLst>
      </pc:sldChg>
      <pc:sldChg chg="del">
        <pc:chgData name="Sébastien Weykmans" userId="b557df60-db66-4b96-99c6-fa6c19e6ceac" providerId="ADAL" clId="{D86558FF-922A-455F-96AC-9D01972251AD}" dt="2020-10-10T04:39:08.014" v="1063" actId="47"/>
        <pc:sldMkLst>
          <pc:docMk/>
          <pc:sldMk cId="343462471" sldId="547"/>
        </pc:sldMkLst>
      </pc:sldChg>
      <pc:sldChg chg="addSp delSp modSp add del mod modClrScheme chgLayout">
        <pc:chgData name="Sébastien Weykmans" userId="b557df60-db66-4b96-99c6-fa6c19e6ceac" providerId="ADAL" clId="{D86558FF-922A-455F-96AC-9D01972251AD}" dt="2020-10-08T15:33:46.126" v="575" actId="47"/>
        <pc:sldMkLst>
          <pc:docMk/>
          <pc:sldMk cId="2147936806" sldId="548"/>
        </pc:sldMkLst>
        <pc:spChg chg="del mod ord">
          <ac:chgData name="Sébastien Weykmans" userId="b557df60-db66-4b96-99c6-fa6c19e6ceac" providerId="ADAL" clId="{D86558FF-922A-455F-96AC-9D01972251AD}" dt="2020-10-08T15:32:19.166" v="540" actId="478"/>
          <ac:spMkLst>
            <pc:docMk/>
            <pc:sldMk cId="2147936806" sldId="548"/>
            <ac:spMk id="2" creationId="{C8C09BB3-E424-4E2F-ABAC-C5D2E5E7157A}"/>
          </ac:spMkLst>
        </pc:spChg>
        <pc:spChg chg="del mod">
          <ac:chgData name="Sébastien Weykmans" userId="b557df60-db66-4b96-99c6-fa6c19e6ceac" providerId="ADAL" clId="{D86558FF-922A-455F-96AC-9D01972251AD}" dt="2020-10-08T15:32:15.917" v="539" actId="700"/>
          <ac:spMkLst>
            <pc:docMk/>
            <pc:sldMk cId="2147936806" sldId="548"/>
            <ac:spMk id="3" creationId="{4AE044E0-4102-49DD-ADEE-5B9E7E97834E}"/>
          </ac:spMkLst>
        </pc:spChg>
        <pc:picChg chg="del">
          <ac:chgData name="Sébastien Weykmans" userId="b557df60-db66-4b96-99c6-fa6c19e6ceac" providerId="ADAL" clId="{D86558FF-922A-455F-96AC-9D01972251AD}" dt="2020-10-08T15:31:31.496" v="538" actId="478"/>
          <ac:picMkLst>
            <pc:docMk/>
            <pc:sldMk cId="2147936806" sldId="548"/>
            <ac:picMk id="5" creationId="{35136C46-857D-4C45-9431-B79B34B2002D}"/>
          </ac:picMkLst>
        </pc:picChg>
        <pc:picChg chg="add">
          <ac:chgData name="Sébastien Weykmans" userId="b557df60-db66-4b96-99c6-fa6c19e6ceac" providerId="ADAL" clId="{D86558FF-922A-455F-96AC-9D01972251AD}" dt="2020-10-08T15:32:20.161" v="541" actId="22"/>
          <ac:picMkLst>
            <pc:docMk/>
            <pc:sldMk cId="2147936806" sldId="548"/>
            <ac:picMk id="6" creationId="{CE7C2250-6347-47D5-96DD-62E9888B8B7B}"/>
          </ac:picMkLst>
        </pc:picChg>
      </pc:sldChg>
      <pc:sldChg chg="modSp new del mod">
        <pc:chgData name="Sébastien Weykmans" userId="b557df60-db66-4b96-99c6-fa6c19e6ceac" providerId="ADAL" clId="{D86558FF-922A-455F-96AC-9D01972251AD}" dt="2020-10-08T15:33:44.720" v="574" actId="47"/>
        <pc:sldMkLst>
          <pc:docMk/>
          <pc:sldMk cId="1801550096" sldId="549"/>
        </pc:sldMkLst>
        <pc:spChg chg="mod">
          <ac:chgData name="Sébastien Weykmans" userId="b557df60-db66-4b96-99c6-fa6c19e6ceac" providerId="ADAL" clId="{D86558FF-922A-455F-96AC-9D01972251AD}" dt="2020-10-08T15:33:37.870" v="572" actId="20577"/>
          <ac:spMkLst>
            <pc:docMk/>
            <pc:sldMk cId="1801550096" sldId="549"/>
            <ac:spMk id="2" creationId="{FFFF6F23-A1F1-4DE4-ACC7-E651CAF04666}"/>
          </ac:spMkLst>
        </pc:spChg>
      </pc:sldChg>
      <pc:sldChg chg="addSp delSp modSp add mod modShow">
        <pc:chgData name="Sébastien Weykmans" userId="b557df60-db66-4b96-99c6-fa6c19e6ceac" providerId="ADAL" clId="{D86558FF-922A-455F-96AC-9D01972251AD}" dt="2020-10-10T04:30:33.398" v="943" actId="729"/>
        <pc:sldMkLst>
          <pc:docMk/>
          <pc:sldMk cId="436700540" sldId="550"/>
        </pc:sldMkLst>
        <pc:spChg chg="mod">
          <ac:chgData name="Sébastien Weykmans" userId="b557df60-db66-4b96-99c6-fa6c19e6ceac" providerId="ADAL" clId="{D86558FF-922A-455F-96AC-9D01972251AD}" dt="2020-10-08T15:34:08.605" v="603" actId="20577"/>
          <ac:spMkLst>
            <pc:docMk/>
            <pc:sldMk cId="436700540" sldId="550"/>
            <ac:spMk id="2" creationId="{C8C09BB3-E424-4E2F-ABAC-C5D2E5E7157A}"/>
          </ac:spMkLst>
        </pc:spChg>
        <pc:spChg chg="del mod">
          <ac:chgData name="Sébastien Weykmans" userId="b557df60-db66-4b96-99c6-fa6c19e6ceac" providerId="ADAL" clId="{D86558FF-922A-455F-96AC-9D01972251AD}" dt="2020-10-08T15:35:10.667" v="604" actId="22"/>
          <ac:spMkLst>
            <pc:docMk/>
            <pc:sldMk cId="436700540" sldId="550"/>
            <ac:spMk id="3" creationId="{4AE044E0-4102-49DD-ADEE-5B9E7E97834E}"/>
          </ac:spMkLst>
        </pc:spChg>
        <pc:picChg chg="del">
          <ac:chgData name="Sébastien Weykmans" userId="b557df60-db66-4b96-99c6-fa6c19e6ceac" providerId="ADAL" clId="{D86558FF-922A-455F-96AC-9D01972251AD}" dt="2020-10-08T15:33:59.267" v="578" actId="478"/>
          <ac:picMkLst>
            <pc:docMk/>
            <pc:sldMk cId="436700540" sldId="550"/>
            <ac:picMk id="5" creationId="{35136C46-857D-4C45-9431-B79B34B2002D}"/>
          </ac:picMkLst>
        </pc:picChg>
        <pc:picChg chg="add mod ord">
          <ac:chgData name="Sébastien Weykmans" userId="b557df60-db66-4b96-99c6-fa6c19e6ceac" providerId="ADAL" clId="{D86558FF-922A-455F-96AC-9D01972251AD}" dt="2020-10-08T15:35:18.009" v="606" actId="14100"/>
          <ac:picMkLst>
            <pc:docMk/>
            <pc:sldMk cId="436700540" sldId="550"/>
            <ac:picMk id="6" creationId="{AD482251-AFB9-492C-9434-018A7D594476}"/>
          </ac:picMkLst>
        </pc:picChg>
      </pc:sldChg>
      <pc:sldChg chg="addSp add del mod">
        <pc:chgData name="Sébastien Weykmans" userId="b557df60-db66-4b96-99c6-fa6c19e6ceac" providerId="ADAL" clId="{D86558FF-922A-455F-96AC-9D01972251AD}" dt="2020-10-10T04:11:32.207" v="901" actId="47"/>
        <pc:sldMkLst>
          <pc:docMk/>
          <pc:sldMk cId="1201917089" sldId="551"/>
        </pc:sldMkLst>
        <pc:picChg chg="add">
          <ac:chgData name="Sébastien Weykmans" userId="b557df60-db66-4b96-99c6-fa6c19e6ceac" providerId="ADAL" clId="{D86558FF-922A-455F-96AC-9D01972251AD}" dt="2020-10-10T04:11:17.985" v="899" actId="22"/>
          <ac:picMkLst>
            <pc:docMk/>
            <pc:sldMk cId="1201917089" sldId="551"/>
            <ac:picMk id="6" creationId="{AFE070FB-52ED-476E-9237-85897973E935}"/>
          </ac:picMkLst>
        </pc:picChg>
      </pc:sldChg>
      <pc:sldChg chg="addSp delSp modSp new mod ord setBg modShow chgLayout">
        <pc:chgData name="Sébastien Weykmans" userId="b557df60-db66-4b96-99c6-fa6c19e6ceac" providerId="ADAL" clId="{D86558FF-922A-455F-96AC-9D01972251AD}" dt="2020-10-10T04:41:19.947" v="1165" actId="1076"/>
        <pc:sldMkLst>
          <pc:docMk/>
          <pc:sldMk cId="3782901241" sldId="551"/>
        </pc:sldMkLst>
        <pc:spChg chg="del">
          <ac:chgData name="Sébastien Weykmans" userId="b557df60-db66-4b96-99c6-fa6c19e6ceac" providerId="ADAL" clId="{D86558FF-922A-455F-96AC-9D01972251AD}" dt="2020-10-10T04:35:11.339" v="965" actId="700"/>
          <ac:spMkLst>
            <pc:docMk/>
            <pc:sldMk cId="3782901241" sldId="551"/>
            <ac:spMk id="2" creationId="{D0D911C1-5792-4369-825A-0450C91F5CCD}"/>
          </ac:spMkLst>
        </pc:spChg>
        <pc:spChg chg="del">
          <ac:chgData name="Sébastien Weykmans" userId="b557df60-db66-4b96-99c6-fa6c19e6ceac" providerId="ADAL" clId="{D86558FF-922A-455F-96AC-9D01972251AD}" dt="2020-10-10T04:35:11.339" v="965" actId="700"/>
          <ac:spMkLst>
            <pc:docMk/>
            <pc:sldMk cId="3782901241" sldId="551"/>
            <ac:spMk id="3" creationId="{78494CF8-B3C3-42C7-BB08-BC7D866ADFFB}"/>
          </ac:spMkLst>
        </pc:spChg>
        <pc:spChg chg="add mod ord">
          <ac:chgData name="Sébastien Weykmans" userId="b557df60-db66-4b96-99c6-fa6c19e6ceac" providerId="ADAL" clId="{D86558FF-922A-455F-96AC-9D01972251AD}" dt="2020-10-10T04:39:48.147" v="1114" actId="20577"/>
          <ac:spMkLst>
            <pc:docMk/>
            <pc:sldMk cId="3782901241" sldId="551"/>
            <ac:spMk id="4" creationId="{B2EA8F3C-BF3E-4115-A1FC-23018DA9F525}"/>
          </ac:spMkLst>
        </pc:spChg>
        <pc:spChg chg="add del mod ord">
          <ac:chgData name="Sébastien Weykmans" userId="b557df60-db66-4b96-99c6-fa6c19e6ceac" providerId="ADAL" clId="{D86558FF-922A-455F-96AC-9D01972251AD}" dt="2020-10-10T04:35:28.623" v="1016"/>
          <ac:spMkLst>
            <pc:docMk/>
            <pc:sldMk cId="3782901241" sldId="551"/>
            <ac:spMk id="5" creationId="{98AF1360-AA6A-4AC9-A921-759826FC9A8B}"/>
          </ac:spMkLst>
        </pc:spChg>
        <pc:spChg chg="add mod">
          <ac:chgData name="Sébastien Weykmans" userId="b557df60-db66-4b96-99c6-fa6c19e6ceac" providerId="ADAL" clId="{D86558FF-922A-455F-96AC-9D01972251AD}" dt="2020-10-10T04:41:19.947" v="1165" actId="1076"/>
          <ac:spMkLst>
            <pc:docMk/>
            <pc:sldMk cId="3782901241" sldId="551"/>
            <ac:spMk id="7" creationId="{EB8B6C67-C707-42A3-80A1-F250BB474614}"/>
          </ac:spMkLst>
        </pc:spChg>
        <pc:spChg chg="add del">
          <ac:chgData name="Sébastien Weykmans" userId="b557df60-db66-4b96-99c6-fa6c19e6ceac" providerId="ADAL" clId="{D86558FF-922A-455F-96AC-9D01972251AD}" dt="2020-10-10T04:36:01.788" v="1018" actId="26606"/>
          <ac:spMkLst>
            <pc:docMk/>
            <pc:sldMk cId="3782901241" sldId="551"/>
            <ac:spMk id="10" creationId="{DFCFA102-FD9D-4928-BA23-54A9AE2554C6}"/>
          </ac:spMkLst>
        </pc:spChg>
        <pc:spChg chg="add del">
          <ac:chgData name="Sébastien Weykmans" userId="b557df60-db66-4b96-99c6-fa6c19e6ceac" providerId="ADAL" clId="{D86558FF-922A-455F-96AC-9D01972251AD}" dt="2020-10-10T04:36:01.788" v="1018" actId="26606"/>
          <ac:spMkLst>
            <pc:docMk/>
            <pc:sldMk cId="3782901241" sldId="551"/>
            <ac:spMk id="13" creationId="{8DCA3673-CDE4-40C5-9FA8-F89874CFBA73}"/>
          </ac:spMkLst>
        </pc:spChg>
        <pc:spChg chg="add del">
          <ac:chgData name="Sébastien Weykmans" userId="b557df60-db66-4b96-99c6-fa6c19e6ceac" providerId="ADAL" clId="{D86558FF-922A-455F-96AC-9D01972251AD}" dt="2020-10-10T04:36:01.788" v="1018" actId="26606"/>
          <ac:spMkLst>
            <pc:docMk/>
            <pc:sldMk cId="3782901241" sldId="551"/>
            <ac:spMk id="17" creationId="{0FFFD040-32A9-4D2B-86CA-599D030A4161}"/>
          </ac:spMkLst>
        </pc:spChg>
        <pc:spChg chg="add del">
          <ac:chgData name="Sébastien Weykmans" userId="b557df60-db66-4b96-99c6-fa6c19e6ceac" providerId="ADAL" clId="{D86558FF-922A-455F-96AC-9D01972251AD}" dt="2020-10-10T04:36:01.788" v="1018" actId="26606"/>
          <ac:spMkLst>
            <pc:docMk/>
            <pc:sldMk cId="3782901241" sldId="551"/>
            <ac:spMk id="19" creationId="{863205CA-B7FF-4C25-A4C8-3BBBCE19D950}"/>
          </ac:spMkLst>
        </pc:spChg>
        <pc:spChg chg="add del">
          <ac:chgData name="Sébastien Weykmans" userId="b557df60-db66-4b96-99c6-fa6c19e6ceac" providerId="ADAL" clId="{D86558FF-922A-455F-96AC-9D01972251AD}" dt="2020-10-10T04:36:03.922" v="1020" actId="26606"/>
          <ac:spMkLst>
            <pc:docMk/>
            <pc:sldMk cId="3782901241" sldId="551"/>
            <ac:spMk id="23" creationId="{E9294641-47B5-4630-8E7D-094CDF5638D7}"/>
          </ac:spMkLst>
        </pc:spChg>
        <pc:spChg chg="add del">
          <ac:chgData name="Sébastien Weykmans" userId="b557df60-db66-4b96-99c6-fa6c19e6ceac" providerId="ADAL" clId="{D86558FF-922A-455F-96AC-9D01972251AD}" dt="2020-10-10T04:36:03.922" v="1020" actId="26606"/>
          <ac:spMkLst>
            <pc:docMk/>
            <pc:sldMk cId="3782901241" sldId="551"/>
            <ac:spMk id="24" creationId="{3E65D7FA-E76C-4BC3-A429-CF64BC367B49}"/>
          </ac:spMkLst>
        </pc:spChg>
        <pc:spChg chg="add del">
          <ac:chgData name="Sébastien Weykmans" userId="b557df60-db66-4b96-99c6-fa6c19e6ceac" providerId="ADAL" clId="{D86558FF-922A-455F-96AC-9D01972251AD}" dt="2020-10-10T04:36:03.922" v="1020" actId="26606"/>
          <ac:spMkLst>
            <pc:docMk/>
            <pc:sldMk cId="3782901241" sldId="551"/>
            <ac:spMk id="25" creationId="{6A5D59EF-03D3-4163-B6D4-53D9794E64FA}"/>
          </ac:spMkLst>
        </pc:spChg>
        <pc:spChg chg="add del">
          <ac:chgData name="Sébastien Weykmans" userId="b557df60-db66-4b96-99c6-fa6c19e6ceac" providerId="ADAL" clId="{D86558FF-922A-455F-96AC-9D01972251AD}" dt="2020-10-10T04:36:03.922" v="1020" actId="26606"/>
          <ac:spMkLst>
            <pc:docMk/>
            <pc:sldMk cId="3782901241" sldId="551"/>
            <ac:spMk id="27" creationId="{F17C02A3-BE2B-433D-BD66-594309B83078}"/>
          </ac:spMkLst>
        </pc:spChg>
        <pc:spChg chg="add del">
          <ac:chgData name="Sébastien Weykmans" userId="b557df60-db66-4b96-99c6-fa6c19e6ceac" providerId="ADAL" clId="{D86558FF-922A-455F-96AC-9D01972251AD}" dt="2020-10-10T04:36:03.922" v="1020" actId="26606"/>
          <ac:spMkLst>
            <pc:docMk/>
            <pc:sldMk cId="3782901241" sldId="551"/>
            <ac:spMk id="29" creationId="{BA4F16CC-3C26-424C-8FD5-2538B26DAE62}"/>
          </ac:spMkLst>
        </pc:spChg>
        <pc:spChg chg="add del">
          <ac:chgData name="Sébastien Weykmans" userId="b557df60-db66-4b96-99c6-fa6c19e6ceac" providerId="ADAL" clId="{D86558FF-922A-455F-96AC-9D01972251AD}" dt="2020-10-10T04:36:05.132" v="1022" actId="26606"/>
          <ac:spMkLst>
            <pc:docMk/>
            <pc:sldMk cId="3782901241" sldId="551"/>
            <ac:spMk id="33" creationId="{C2E52CAC-158C-4DC7-AA1C-F582FFF73C60}"/>
          </ac:spMkLst>
        </pc:spChg>
        <pc:spChg chg="add del">
          <ac:chgData name="Sébastien Weykmans" userId="b557df60-db66-4b96-99c6-fa6c19e6ceac" providerId="ADAL" clId="{D86558FF-922A-455F-96AC-9D01972251AD}" dt="2020-10-10T04:36:05.132" v="1022" actId="26606"/>
          <ac:spMkLst>
            <pc:docMk/>
            <pc:sldMk cId="3782901241" sldId="551"/>
            <ac:spMk id="35" creationId="{012D290C-0DFF-4622-8BEC-1B2A649E7779}"/>
          </ac:spMkLst>
        </pc:spChg>
        <pc:spChg chg="add del">
          <ac:chgData name="Sébastien Weykmans" userId="b557df60-db66-4b96-99c6-fa6c19e6ceac" providerId="ADAL" clId="{D86558FF-922A-455F-96AC-9D01972251AD}" dt="2020-10-10T04:36:29.407" v="1024" actId="26606"/>
          <ac:spMkLst>
            <pc:docMk/>
            <pc:sldMk cId="3782901241" sldId="551"/>
            <ac:spMk id="37" creationId="{1395ACAC-577D-4FAD-955D-280C3D104ADF}"/>
          </ac:spMkLst>
        </pc:spChg>
        <pc:spChg chg="add del">
          <ac:chgData name="Sébastien Weykmans" userId="b557df60-db66-4b96-99c6-fa6c19e6ceac" providerId="ADAL" clId="{D86558FF-922A-455F-96AC-9D01972251AD}" dt="2020-10-10T04:36:29.407" v="1024" actId="26606"/>
          <ac:spMkLst>
            <pc:docMk/>
            <pc:sldMk cId="3782901241" sldId="551"/>
            <ac:spMk id="39" creationId="{0AB11C2E-6CA2-4822-BF14-C1C9A6BC6CAA}"/>
          </ac:spMkLst>
        </pc:spChg>
        <pc:spChg chg="add del">
          <ac:chgData name="Sébastien Weykmans" userId="b557df60-db66-4b96-99c6-fa6c19e6ceac" providerId="ADAL" clId="{D86558FF-922A-455F-96AC-9D01972251AD}" dt="2020-10-10T04:36:29.407" v="1024" actId="26606"/>
          <ac:spMkLst>
            <pc:docMk/>
            <pc:sldMk cId="3782901241" sldId="551"/>
            <ac:spMk id="40" creationId="{38B3A2B2-7BBB-4E52-8C30-BE2A6F346B37}"/>
          </ac:spMkLst>
        </pc:spChg>
        <pc:spChg chg="add del">
          <ac:chgData name="Sébastien Weykmans" userId="b557df60-db66-4b96-99c6-fa6c19e6ceac" providerId="ADAL" clId="{D86558FF-922A-455F-96AC-9D01972251AD}" dt="2020-10-10T04:36:29.407" v="1024" actId="26606"/>
          <ac:spMkLst>
            <pc:docMk/>
            <pc:sldMk cId="3782901241" sldId="551"/>
            <ac:spMk id="42" creationId="{CBF882EC-D6E9-4FDF-937F-EA29FEC40258}"/>
          </ac:spMkLst>
        </pc:spChg>
        <pc:spChg chg="add del">
          <ac:chgData name="Sébastien Weykmans" userId="b557df60-db66-4b96-99c6-fa6c19e6ceac" providerId="ADAL" clId="{D86558FF-922A-455F-96AC-9D01972251AD}" dt="2020-10-10T04:36:29.407" v="1024" actId="26606"/>
          <ac:spMkLst>
            <pc:docMk/>
            <pc:sldMk cId="3782901241" sldId="551"/>
            <ac:spMk id="43" creationId="{09D6A950-3339-40EB-8972-64F44542D3FF}"/>
          </ac:spMkLst>
        </pc:spChg>
        <pc:grpChg chg="add del">
          <ac:chgData name="Sébastien Weykmans" userId="b557df60-db66-4b96-99c6-fa6c19e6ceac" providerId="ADAL" clId="{D86558FF-922A-455F-96AC-9D01972251AD}" dt="2020-10-10T04:36:05.132" v="1022" actId="26606"/>
          <ac:grpSpMkLst>
            <pc:docMk/>
            <pc:sldMk cId="3782901241" sldId="551"/>
            <ac:grpSpMk id="31" creationId="{E7E11A8B-D353-4867-842B-40B7BABC9EED}"/>
          </ac:grpSpMkLst>
        </pc:grpChg>
        <pc:picChg chg="add mod">
          <ac:chgData name="Sébastien Weykmans" userId="b557df60-db66-4b96-99c6-fa6c19e6ceac" providerId="ADAL" clId="{D86558FF-922A-455F-96AC-9D01972251AD}" dt="2020-10-10T04:40:01.437" v="1118" actId="1076"/>
          <ac:picMkLst>
            <pc:docMk/>
            <pc:sldMk cId="3782901241" sldId="551"/>
            <ac:picMk id="6" creationId="{2772A8BF-AC80-42E1-8BFD-18E06C6F347F}"/>
          </ac:picMkLst>
        </pc:picChg>
        <pc:picChg chg="add del">
          <ac:chgData name="Sébastien Weykmans" userId="b557df60-db66-4b96-99c6-fa6c19e6ceac" providerId="ADAL" clId="{D86558FF-922A-455F-96AC-9D01972251AD}" dt="2020-10-10T04:36:01.788" v="1018" actId="26606"/>
          <ac:picMkLst>
            <pc:docMk/>
            <pc:sldMk cId="3782901241" sldId="551"/>
            <ac:picMk id="15" creationId="{95756E8F-499C-4533-BBE8-309C3E8D985C}"/>
          </ac:picMkLst>
        </pc:picChg>
        <pc:picChg chg="add del">
          <ac:chgData name="Sébastien Weykmans" userId="b557df60-db66-4b96-99c6-fa6c19e6ceac" providerId="ADAL" clId="{D86558FF-922A-455F-96AC-9D01972251AD}" dt="2020-10-10T04:36:01.788" v="1018" actId="26606"/>
          <ac:picMkLst>
            <pc:docMk/>
            <pc:sldMk cId="3782901241" sldId="551"/>
            <ac:picMk id="21" creationId="{306E3F32-3C1A-4B6E-AF26-8A15A788560F}"/>
          </ac:picMkLst>
        </pc:picChg>
        <pc:picChg chg="add del">
          <ac:chgData name="Sébastien Weykmans" userId="b557df60-db66-4b96-99c6-fa6c19e6ceac" providerId="ADAL" clId="{D86558FF-922A-455F-96AC-9D01972251AD}" dt="2020-10-10T04:36:03.922" v="1020" actId="26606"/>
          <ac:picMkLst>
            <pc:docMk/>
            <pc:sldMk cId="3782901241" sldId="551"/>
            <ac:picMk id="26" creationId="{380EB636-0E64-447B-A436-048680F7A7F8}"/>
          </ac:picMkLst>
        </pc:picChg>
        <pc:picChg chg="add del">
          <ac:chgData name="Sébastien Weykmans" userId="b557df60-db66-4b96-99c6-fa6c19e6ceac" providerId="ADAL" clId="{D86558FF-922A-455F-96AC-9D01972251AD}" dt="2020-10-10T04:36:03.922" v="1020" actId="26606"/>
          <ac:picMkLst>
            <pc:docMk/>
            <pc:sldMk cId="3782901241" sldId="551"/>
            <ac:picMk id="28" creationId="{708FE891-AFAF-4FF5-8C1D-137322CDFCCF}"/>
          </ac:picMkLst>
        </pc:picChg>
        <pc:picChg chg="add del">
          <ac:chgData name="Sébastien Weykmans" userId="b557df60-db66-4b96-99c6-fa6c19e6ceac" providerId="ADAL" clId="{D86558FF-922A-455F-96AC-9D01972251AD}" dt="2020-10-10T04:36:05.132" v="1022" actId="26606"/>
          <ac:picMkLst>
            <pc:docMk/>
            <pc:sldMk cId="3782901241" sldId="551"/>
            <ac:picMk id="34" creationId="{83211ECD-2CC2-43D9-A32B-E8669250EF55}"/>
          </ac:picMkLst>
        </pc:picChg>
        <pc:picChg chg="add del">
          <ac:chgData name="Sébastien Weykmans" userId="b557df60-db66-4b96-99c6-fa6c19e6ceac" providerId="ADAL" clId="{D86558FF-922A-455F-96AC-9D01972251AD}" dt="2020-10-10T04:36:29.407" v="1024" actId="26606"/>
          <ac:picMkLst>
            <pc:docMk/>
            <pc:sldMk cId="3782901241" sldId="551"/>
            <ac:picMk id="38" creationId="{E228037F-2EF2-4A1A-8D1D-D08F2C98AD63}"/>
          </ac:picMkLst>
        </pc:picChg>
        <pc:picChg chg="add del">
          <ac:chgData name="Sébastien Weykmans" userId="b557df60-db66-4b96-99c6-fa6c19e6ceac" providerId="ADAL" clId="{D86558FF-922A-455F-96AC-9D01972251AD}" dt="2020-10-10T04:36:29.407" v="1024" actId="26606"/>
          <ac:picMkLst>
            <pc:docMk/>
            <pc:sldMk cId="3782901241" sldId="551"/>
            <ac:picMk id="41" creationId="{FFF756FE-278B-4106-BB2E-DB87CF02DFB5}"/>
          </ac:picMkLst>
        </pc:picChg>
      </pc:sldChg>
      <pc:sldChg chg="modSp add mod ord modShow">
        <pc:chgData name="Sébastien Weykmans" userId="b557df60-db66-4b96-99c6-fa6c19e6ceac" providerId="ADAL" clId="{D86558FF-922A-455F-96AC-9D01972251AD}" dt="2020-10-10T04:43:06.975" v="1167" actId="20577"/>
        <pc:sldMkLst>
          <pc:docMk/>
          <pc:sldMk cId="1136671" sldId="552"/>
        </pc:sldMkLst>
        <pc:spChg chg="mod">
          <ac:chgData name="Sébastien Weykmans" userId="b557df60-db66-4b96-99c6-fa6c19e6ceac" providerId="ADAL" clId="{D86558FF-922A-455F-96AC-9D01972251AD}" dt="2020-10-10T04:43:06.975" v="1167" actId="20577"/>
          <ac:spMkLst>
            <pc:docMk/>
            <pc:sldMk cId="1136671" sldId="552"/>
            <ac:spMk id="4" creationId="{C7519296-AF0F-4396-A702-70B9921D6D66}"/>
          </ac:spMkLst>
        </pc:spChg>
      </pc:sldChg>
      <pc:sldChg chg="modSp add mod modShow">
        <pc:chgData name="Sébastien Weykmans" userId="b557df60-db66-4b96-99c6-fa6c19e6ceac" providerId="ADAL" clId="{D86558FF-922A-455F-96AC-9D01972251AD}" dt="2020-11-26T17:01:28.327" v="6011" actId="729"/>
        <pc:sldMkLst>
          <pc:docMk/>
          <pc:sldMk cId="425881648" sldId="553"/>
        </pc:sldMkLst>
        <pc:spChg chg="mod">
          <ac:chgData name="Sébastien Weykmans" userId="b557df60-db66-4b96-99c6-fa6c19e6ceac" providerId="ADAL" clId="{D86558FF-922A-455F-96AC-9D01972251AD}" dt="2020-10-20T04:47:35.559" v="2752" actId="27636"/>
          <ac:spMkLst>
            <pc:docMk/>
            <pc:sldMk cId="425881648" sldId="553"/>
            <ac:spMk id="3" creationId="{7BFB53AC-F6FA-43C6-AE96-8DE3E44093AB}"/>
          </ac:spMkLst>
        </pc:spChg>
      </pc:sldChg>
      <pc:sldChg chg="add del">
        <pc:chgData name="Sébastien Weykmans" userId="b557df60-db66-4b96-99c6-fa6c19e6ceac" providerId="ADAL" clId="{D86558FF-922A-455F-96AC-9D01972251AD}" dt="2020-10-27T06:04:01.534" v="3402" actId="47"/>
        <pc:sldMkLst>
          <pc:docMk/>
          <pc:sldMk cId="1584592118" sldId="554"/>
        </pc:sldMkLst>
      </pc:sldChg>
      <pc:sldChg chg="addSp delSp modSp new mod modClrScheme chgLayout">
        <pc:chgData name="Sébastien Weykmans" userId="b557df60-db66-4b96-99c6-fa6c19e6ceac" providerId="ADAL" clId="{D86558FF-922A-455F-96AC-9D01972251AD}" dt="2020-11-16T19:54:23.003" v="5965"/>
        <pc:sldMkLst>
          <pc:docMk/>
          <pc:sldMk cId="1601382278" sldId="554"/>
        </pc:sldMkLst>
        <pc:spChg chg="add mod">
          <ac:chgData name="Sébastien Weykmans" userId="b557df60-db66-4b96-99c6-fa6c19e6ceac" providerId="ADAL" clId="{D86558FF-922A-455F-96AC-9D01972251AD}" dt="2020-11-16T19:37:20.549" v="5673" actId="20577"/>
          <ac:spMkLst>
            <pc:docMk/>
            <pc:sldMk cId="1601382278" sldId="554"/>
            <ac:spMk id="2" creationId="{6617BB45-EF10-4B6E-BCB9-5D26877ED2B8}"/>
          </ac:spMkLst>
        </pc:spChg>
        <pc:spChg chg="add del mod">
          <ac:chgData name="Sébastien Weykmans" userId="b557df60-db66-4b96-99c6-fa6c19e6ceac" providerId="ADAL" clId="{D86558FF-922A-455F-96AC-9D01972251AD}" dt="2020-11-15T06:43:05.919" v="3553" actId="3680"/>
          <ac:spMkLst>
            <pc:docMk/>
            <pc:sldMk cId="1601382278" sldId="554"/>
            <ac:spMk id="3" creationId="{C95D2F2F-318A-419B-91E3-C2C4763AE534}"/>
          </ac:spMkLst>
        </pc:spChg>
        <pc:spChg chg="add del">
          <ac:chgData name="Sébastien Weykmans" userId="b557df60-db66-4b96-99c6-fa6c19e6ceac" providerId="ADAL" clId="{D86558FF-922A-455F-96AC-9D01972251AD}" dt="2020-11-16T19:35:41.779" v="5659" actId="478"/>
          <ac:spMkLst>
            <pc:docMk/>
            <pc:sldMk cId="1601382278" sldId="554"/>
            <ac:spMk id="5" creationId="{AB5E7637-0C19-4A26-8F24-680BCDB4048C}"/>
          </ac:spMkLst>
        </pc:spChg>
        <pc:graphicFrameChg chg="add mod ord modGraphic">
          <ac:chgData name="Sébastien Weykmans" userId="b557df60-db66-4b96-99c6-fa6c19e6ceac" providerId="ADAL" clId="{D86558FF-922A-455F-96AC-9D01972251AD}" dt="2020-11-16T19:54:23.003" v="5965"/>
          <ac:graphicFrameMkLst>
            <pc:docMk/>
            <pc:sldMk cId="1601382278" sldId="554"/>
            <ac:graphicFrameMk id="4" creationId="{A85E78CF-7D8A-4AF0-AA9F-CDA5CCADD842}"/>
          </ac:graphicFrameMkLst>
        </pc:graphicFrameChg>
        <pc:picChg chg="add mod">
          <ac:chgData name="Sébastien Weykmans" userId="b557df60-db66-4b96-99c6-fa6c19e6ceac" providerId="ADAL" clId="{D86558FF-922A-455F-96AC-9D01972251AD}" dt="2020-11-16T19:49:54.927" v="5955" actId="1076"/>
          <ac:picMkLst>
            <pc:docMk/>
            <pc:sldMk cId="1601382278" sldId="554"/>
            <ac:picMk id="3" creationId="{63068837-53D6-4FF1-9A1C-8C7BBF9D2980}"/>
          </ac:picMkLst>
        </pc:picChg>
        <pc:picChg chg="add del mod">
          <ac:chgData name="Sébastien Weykmans" userId="b557df60-db66-4b96-99c6-fa6c19e6ceac" providerId="ADAL" clId="{D86558FF-922A-455F-96AC-9D01972251AD}" dt="2020-11-16T19:35:36.809" v="5657" actId="478"/>
          <ac:picMkLst>
            <pc:docMk/>
            <pc:sldMk cId="1601382278" sldId="554"/>
            <ac:picMk id="6" creationId="{62135B8A-F671-42B3-96EF-9C0524E7D496}"/>
          </ac:picMkLst>
        </pc:picChg>
        <pc:picChg chg="add mod">
          <ac:chgData name="Sébastien Weykmans" userId="b557df60-db66-4b96-99c6-fa6c19e6ceac" providerId="ADAL" clId="{D86558FF-922A-455F-96AC-9D01972251AD}" dt="2020-11-16T19:49:54.927" v="5955" actId="1076"/>
          <ac:picMkLst>
            <pc:docMk/>
            <pc:sldMk cId="1601382278" sldId="554"/>
            <ac:picMk id="7" creationId="{A09E81FB-66C7-4CCB-9A8B-9566829B9BF0}"/>
          </ac:picMkLst>
        </pc:picChg>
        <pc:picChg chg="add del mod">
          <ac:chgData name="Sébastien Weykmans" userId="b557df60-db66-4b96-99c6-fa6c19e6ceac" providerId="ADAL" clId="{D86558FF-922A-455F-96AC-9D01972251AD}" dt="2020-11-15T06:47:54.349" v="3660" actId="478"/>
          <ac:picMkLst>
            <pc:docMk/>
            <pc:sldMk cId="1601382278" sldId="554"/>
            <ac:picMk id="8" creationId="{D27B2C24-F2DE-43AC-917E-4CF3C9EDCB5B}"/>
          </ac:picMkLst>
        </pc:picChg>
        <pc:picChg chg="add mod">
          <ac:chgData name="Sébastien Weykmans" userId="b557df60-db66-4b96-99c6-fa6c19e6ceac" providerId="ADAL" clId="{D86558FF-922A-455F-96AC-9D01972251AD}" dt="2020-11-16T19:49:54.927" v="5955" actId="1076"/>
          <ac:picMkLst>
            <pc:docMk/>
            <pc:sldMk cId="1601382278" sldId="554"/>
            <ac:picMk id="10" creationId="{2119EE73-DFC0-4B92-8D7B-F56C23579C0F}"/>
          </ac:picMkLst>
        </pc:picChg>
        <pc:picChg chg="add del mod">
          <ac:chgData name="Sébastien Weykmans" userId="b557df60-db66-4b96-99c6-fa6c19e6ceac" providerId="ADAL" clId="{D86558FF-922A-455F-96AC-9D01972251AD}" dt="2020-11-15T06:44:32.837" v="3559" actId="478"/>
          <ac:picMkLst>
            <pc:docMk/>
            <pc:sldMk cId="1601382278" sldId="554"/>
            <ac:picMk id="1026" creationId="{9FEBD11B-1F94-480C-ACF3-FDF600B46D4F}"/>
          </ac:picMkLst>
        </pc:picChg>
        <pc:picChg chg="add del mod">
          <ac:chgData name="Sébastien Weykmans" userId="b557df60-db66-4b96-99c6-fa6c19e6ceac" providerId="ADAL" clId="{D86558FF-922A-455F-96AC-9D01972251AD}" dt="2020-11-16T19:14:10.250" v="5129" actId="478"/>
          <ac:picMkLst>
            <pc:docMk/>
            <pc:sldMk cId="1601382278" sldId="554"/>
            <ac:picMk id="1026" creationId="{CC7306B5-BC47-4526-A371-14F97EA8BE27}"/>
          </ac:picMkLst>
        </pc:picChg>
        <pc:picChg chg="add del mod">
          <ac:chgData name="Sébastien Weykmans" userId="b557df60-db66-4b96-99c6-fa6c19e6ceac" providerId="ADAL" clId="{D86558FF-922A-455F-96AC-9D01972251AD}" dt="2020-11-16T19:14:05.397" v="5126" actId="478"/>
          <ac:picMkLst>
            <pc:docMk/>
            <pc:sldMk cId="1601382278" sldId="554"/>
            <ac:picMk id="1028" creationId="{FDCC0E2F-6783-4B30-9250-9A4F15BEE0E8}"/>
          </ac:picMkLst>
        </pc:picChg>
        <pc:picChg chg="add mod">
          <ac:chgData name="Sébastien Weykmans" userId="b557df60-db66-4b96-99c6-fa6c19e6ceac" providerId="ADAL" clId="{D86558FF-922A-455F-96AC-9D01972251AD}" dt="2020-11-16T19:49:54.927" v="5955" actId="1076"/>
          <ac:picMkLst>
            <pc:docMk/>
            <pc:sldMk cId="1601382278" sldId="554"/>
            <ac:picMk id="1030" creationId="{A55F38CD-BCB7-49BF-89D1-D964512A0B1E}"/>
          </ac:picMkLst>
        </pc:picChg>
        <pc:picChg chg="add mod">
          <ac:chgData name="Sébastien Weykmans" userId="b557df60-db66-4b96-99c6-fa6c19e6ceac" providerId="ADAL" clId="{D86558FF-922A-455F-96AC-9D01972251AD}" dt="2020-11-16T19:49:54.927" v="5955" actId="1076"/>
          <ac:picMkLst>
            <pc:docMk/>
            <pc:sldMk cId="1601382278" sldId="554"/>
            <ac:picMk id="1034" creationId="{577FA378-872C-4F02-B116-DB9119428682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6.sv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3.png"/><Relationship Id="rId5" Type="http://schemas.openxmlformats.org/officeDocument/2006/relationships/image" Target="../media/image14.svg"/><Relationship Id="rId4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6.sv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3.png"/><Relationship Id="rId5" Type="http://schemas.openxmlformats.org/officeDocument/2006/relationships/image" Target="../media/image14.svg"/><Relationship Id="rId4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CA9C8B-5DF4-4126-8B5A-436DD97240F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EEDDA15-514E-4713-9F1D-52D64AD8959F}">
      <dgm:prSet/>
      <dgm:spPr/>
      <dgm:t>
        <a:bodyPr/>
        <a:lstStyle/>
        <a:p>
          <a:r>
            <a:rPr lang="fr-FR" dirty="0">
              <a:solidFill>
                <a:schemeClr val="bg1"/>
              </a:solidFill>
            </a:rPr>
            <a:t>ASBL de 90 membres issus des secteurs agricole et numérique en Wallonie</a:t>
          </a:r>
          <a:endParaRPr lang="fr-BE" dirty="0">
            <a:solidFill>
              <a:schemeClr val="bg1"/>
            </a:solidFill>
          </a:endParaRPr>
        </a:p>
      </dgm:t>
    </dgm:pt>
    <dgm:pt modelId="{05A98DFB-8F55-4CD9-8CD8-219B06ECFAF2}" type="parTrans" cxnId="{2C67401B-829F-463C-B308-02B177E5436D}">
      <dgm:prSet/>
      <dgm:spPr/>
      <dgm:t>
        <a:bodyPr/>
        <a:lstStyle/>
        <a:p>
          <a:endParaRPr lang="en-US"/>
        </a:p>
      </dgm:t>
    </dgm:pt>
    <dgm:pt modelId="{7FA6DD3C-9E19-41F5-9BC8-3A56F55A19E3}" type="sibTrans" cxnId="{2C67401B-829F-463C-B308-02B177E5436D}">
      <dgm:prSet/>
      <dgm:spPr/>
      <dgm:t>
        <a:bodyPr/>
        <a:lstStyle/>
        <a:p>
          <a:endParaRPr lang="en-US"/>
        </a:p>
      </dgm:t>
    </dgm:pt>
    <dgm:pt modelId="{F2F0B6DE-8B72-4BF1-BB78-46EB113D5D80}">
      <dgm:prSet/>
      <dgm:spPr/>
      <dgm:t>
        <a:bodyPr/>
        <a:lstStyle/>
        <a:p>
          <a:r>
            <a:rPr lang="fr-FR" dirty="0">
              <a:solidFill>
                <a:schemeClr val="bg1"/>
              </a:solidFill>
            </a:rPr>
            <a:t>Création fin 2019 dans le cadre du programme  « Smart Farming » de Digital Wallonia</a:t>
          </a:r>
          <a:endParaRPr lang="fr-BE" dirty="0">
            <a:solidFill>
              <a:schemeClr val="bg1"/>
            </a:solidFill>
          </a:endParaRPr>
        </a:p>
      </dgm:t>
    </dgm:pt>
    <dgm:pt modelId="{922C83AA-796D-4DBA-A113-72388AD27557}" type="parTrans" cxnId="{18D07169-383A-44A9-982F-1C2C067333DF}">
      <dgm:prSet/>
      <dgm:spPr/>
      <dgm:t>
        <a:bodyPr/>
        <a:lstStyle/>
        <a:p>
          <a:endParaRPr lang="en-US"/>
        </a:p>
      </dgm:t>
    </dgm:pt>
    <dgm:pt modelId="{767EE7DC-4AFF-4FCA-9206-76249C9E52EB}" type="sibTrans" cxnId="{18D07169-383A-44A9-982F-1C2C067333DF}">
      <dgm:prSet/>
      <dgm:spPr/>
      <dgm:t>
        <a:bodyPr/>
        <a:lstStyle/>
        <a:p>
          <a:endParaRPr lang="en-US"/>
        </a:p>
      </dgm:t>
    </dgm:pt>
    <dgm:pt modelId="{07EA151D-1768-41C3-9ACA-EECA3978CF17}">
      <dgm:prSet/>
      <dgm:spPr/>
      <dgm:t>
        <a:bodyPr/>
        <a:lstStyle/>
        <a:p>
          <a:r>
            <a:rPr lang="fr-FR" dirty="0">
              <a:solidFill>
                <a:schemeClr val="bg1"/>
              </a:solidFill>
            </a:rPr>
            <a:t>Une mission : </a:t>
          </a:r>
          <a:r>
            <a:rPr lang="fr-FR" u="sng" dirty="0">
              <a:solidFill>
                <a:schemeClr val="bg1"/>
              </a:solidFill>
            </a:rPr>
            <a:t>valoriser</a:t>
          </a:r>
          <a:r>
            <a:rPr lang="fr-FR" dirty="0">
              <a:solidFill>
                <a:schemeClr val="bg1"/>
              </a:solidFill>
            </a:rPr>
            <a:t> et </a:t>
          </a:r>
          <a:r>
            <a:rPr lang="fr-FR" u="sng" dirty="0">
              <a:solidFill>
                <a:schemeClr val="bg1"/>
              </a:solidFill>
            </a:rPr>
            <a:t>favoriser</a:t>
          </a:r>
          <a:r>
            <a:rPr lang="fr-FR" dirty="0">
              <a:solidFill>
                <a:schemeClr val="bg1"/>
              </a:solidFill>
            </a:rPr>
            <a:t> l'</a:t>
          </a:r>
          <a:r>
            <a:rPr lang="fr-FR" u="sng" dirty="0">
              <a:solidFill>
                <a:schemeClr val="bg1"/>
              </a:solidFill>
            </a:rPr>
            <a:t>usage</a:t>
          </a:r>
          <a:r>
            <a:rPr lang="fr-FR" dirty="0">
              <a:solidFill>
                <a:schemeClr val="bg1"/>
              </a:solidFill>
            </a:rPr>
            <a:t> du numérique en grandes cultures en Wallonie</a:t>
          </a:r>
          <a:endParaRPr lang="fr-BE" dirty="0">
            <a:solidFill>
              <a:schemeClr val="bg1"/>
            </a:solidFill>
          </a:endParaRPr>
        </a:p>
      </dgm:t>
    </dgm:pt>
    <dgm:pt modelId="{D821AF38-9527-47A8-A1ED-8BB06F94D480}" type="parTrans" cxnId="{B0851A2A-314E-4A01-A5CB-FCF9A8BD0968}">
      <dgm:prSet/>
      <dgm:spPr/>
      <dgm:t>
        <a:bodyPr/>
        <a:lstStyle/>
        <a:p>
          <a:endParaRPr lang="en-US"/>
        </a:p>
      </dgm:t>
    </dgm:pt>
    <dgm:pt modelId="{17E943D8-0253-4263-9730-BD23839A7333}" type="sibTrans" cxnId="{B0851A2A-314E-4A01-A5CB-FCF9A8BD0968}">
      <dgm:prSet/>
      <dgm:spPr/>
      <dgm:t>
        <a:bodyPr/>
        <a:lstStyle/>
        <a:p>
          <a:endParaRPr lang="en-US"/>
        </a:p>
      </dgm:t>
    </dgm:pt>
    <dgm:pt modelId="{2A0736EB-F93F-413E-8012-F384DC9A942E}">
      <dgm:prSet/>
      <dgm:spPr/>
      <dgm:t>
        <a:bodyPr/>
        <a:lstStyle/>
        <a:p>
          <a:r>
            <a:rPr lang="fr-FR" dirty="0">
              <a:solidFill>
                <a:schemeClr val="bg1"/>
              </a:solidFill>
            </a:rPr>
            <a:t>Quatre axes : fédérer, former, </a:t>
          </a:r>
          <a:r>
            <a:rPr lang="fr-FR" dirty="0" err="1">
              <a:solidFill>
                <a:schemeClr val="bg1"/>
              </a:solidFill>
            </a:rPr>
            <a:t>think</a:t>
          </a:r>
          <a:r>
            <a:rPr lang="fr-FR" dirty="0">
              <a:solidFill>
                <a:schemeClr val="bg1"/>
              </a:solidFill>
            </a:rPr>
            <a:t> tank, </a:t>
          </a:r>
          <a:r>
            <a:rPr lang="fr-FR" dirty="0" err="1">
              <a:solidFill>
                <a:schemeClr val="bg1"/>
              </a:solidFill>
            </a:rPr>
            <a:t>co-concevoir</a:t>
          </a:r>
          <a:endParaRPr lang="en-US" dirty="0">
            <a:solidFill>
              <a:schemeClr val="bg1"/>
            </a:solidFill>
          </a:endParaRPr>
        </a:p>
      </dgm:t>
    </dgm:pt>
    <dgm:pt modelId="{24A5EEAD-8FD9-40C4-B9EC-D217F38337E4}" type="parTrans" cxnId="{03F5D8CA-D2B2-483C-9510-055A224D7517}">
      <dgm:prSet/>
      <dgm:spPr/>
      <dgm:t>
        <a:bodyPr/>
        <a:lstStyle/>
        <a:p>
          <a:endParaRPr lang="en-US"/>
        </a:p>
      </dgm:t>
    </dgm:pt>
    <dgm:pt modelId="{B4F06120-905B-4052-A712-634AF12CBD0D}" type="sibTrans" cxnId="{03F5D8CA-D2B2-483C-9510-055A224D7517}">
      <dgm:prSet/>
      <dgm:spPr/>
      <dgm:t>
        <a:bodyPr/>
        <a:lstStyle/>
        <a:p>
          <a:endParaRPr lang="en-US"/>
        </a:p>
      </dgm:t>
    </dgm:pt>
    <dgm:pt modelId="{3D2ADA29-2EC4-4006-96A8-B9155E59A9D4}" type="pres">
      <dgm:prSet presAssocID="{55CA9C8B-5DF4-4126-8B5A-436DD97240FE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7D2B676-2D03-44F3-AC6B-252B733277DC}" type="pres">
      <dgm:prSet presAssocID="{DEEDDA15-514E-4713-9F1D-52D64AD8959F}" presName="compNode" presStyleCnt="0"/>
      <dgm:spPr/>
    </dgm:pt>
    <dgm:pt modelId="{C2281833-CFB6-4C8A-B875-473B38C94560}" type="pres">
      <dgm:prSet presAssocID="{DEEDDA15-514E-4713-9F1D-52D64AD8959F}" presName="bgRect" presStyleLbl="bgShp" presStyleIdx="0" presStyleCnt="4"/>
      <dgm:spPr>
        <a:solidFill>
          <a:schemeClr val="tx1"/>
        </a:solidFill>
      </dgm:spPr>
    </dgm:pt>
    <dgm:pt modelId="{BBD0D89B-DD2A-4656-94C3-E48F72142F1A}" type="pres">
      <dgm:prSet presAssocID="{DEEDDA15-514E-4713-9F1D-52D64AD8959F}" presName="iconRect" presStyleLbl="node1" presStyleIdx="0" presStyleCnt="4" custLinFactNeighborX="795"/>
      <dgm:spPr>
        <a:blipFill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A373C570-06F4-46FE-88F2-9949ED3665CA}" type="pres">
      <dgm:prSet presAssocID="{DEEDDA15-514E-4713-9F1D-52D64AD8959F}" presName="spaceRect" presStyleCnt="0"/>
      <dgm:spPr/>
    </dgm:pt>
    <dgm:pt modelId="{50915ED1-D9E2-4BE8-92B3-F62BA4564B63}" type="pres">
      <dgm:prSet presAssocID="{DEEDDA15-514E-4713-9F1D-52D64AD8959F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  <dgm:pt modelId="{721EAD16-5FB2-43D0-BF69-F6AF33F9CD21}" type="pres">
      <dgm:prSet presAssocID="{7FA6DD3C-9E19-41F5-9BC8-3A56F55A19E3}" presName="sibTrans" presStyleCnt="0"/>
      <dgm:spPr/>
    </dgm:pt>
    <dgm:pt modelId="{8DA3EB4E-3134-41B9-8982-84B724127307}" type="pres">
      <dgm:prSet presAssocID="{F2F0B6DE-8B72-4BF1-BB78-46EB113D5D80}" presName="compNode" presStyleCnt="0"/>
      <dgm:spPr/>
    </dgm:pt>
    <dgm:pt modelId="{74765FFA-D651-4FE1-A82D-C304ADAD7927}" type="pres">
      <dgm:prSet presAssocID="{F2F0B6DE-8B72-4BF1-BB78-46EB113D5D80}" presName="bgRect" presStyleLbl="bgShp" presStyleIdx="1" presStyleCnt="4"/>
      <dgm:spPr>
        <a:xfrm>
          <a:off x="0" y="1469116"/>
          <a:ext cx="6261100" cy="1173440"/>
        </a:xfrm>
        <a:prstGeom prst="roundRect">
          <a:avLst>
            <a:gd name="adj" fmla="val 10000"/>
          </a:avLst>
        </a:prstGeom>
        <a:solidFill>
          <a:prstClr val="white"/>
        </a:solidFill>
        <a:ln>
          <a:noFill/>
        </a:ln>
        <a:effectLst/>
      </dgm:spPr>
    </dgm:pt>
    <dgm:pt modelId="{2E4FF4E2-4FDA-4F92-9F95-B6FC1751DB1C}" type="pres">
      <dgm:prSet presAssocID="{F2F0B6DE-8B72-4BF1-BB78-46EB113D5D80}" presName="iconRect" presStyleLbl="node1" presStyleIdx="1" presStyleCnt="4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2" t="16532" r="-202" b="16532"/>
          </a:stretch>
        </a:blipFill>
        <a:ln>
          <a:noFill/>
        </a:ln>
      </dgm:spPr>
    </dgm:pt>
    <dgm:pt modelId="{21267AD5-2D81-486C-AA51-70F27C66B0AE}" type="pres">
      <dgm:prSet presAssocID="{F2F0B6DE-8B72-4BF1-BB78-46EB113D5D80}" presName="spaceRect" presStyleCnt="0"/>
      <dgm:spPr/>
    </dgm:pt>
    <dgm:pt modelId="{CDF51219-7446-4A4F-B581-AA180CF2ECC4}" type="pres">
      <dgm:prSet presAssocID="{F2F0B6DE-8B72-4BF1-BB78-46EB113D5D80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  <dgm:pt modelId="{8E99F14B-F66E-46C1-83D6-83F01129E7FD}" type="pres">
      <dgm:prSet presAssocID="{767EE7DC-4AFF-4FCA-9206-76249C9E52EB}" presName="sibTrans" presStyleCnt="0"/>
      <dgm:spPr/>
    </dgm:pt>
    <dgm:pt modelId="{06C0FC1E-CFD5-423F-80B4-6EEE4484084A}" type="pres">
      <dgm:prSet presAssocID="{07EA151D-1768-41C3-9ACA-EECA3978CF17}" presName="compNode" presStyleCnt="0"/>
      <dgm:spPr/>
    </dgm:pt>
    <dgm:pt modelId="{39E33290-E309-43D6-BED7-FFCCF58977A7}" type="pres">
      <dgm:prSet presAssocID="{07EA151D-1768-41C3-9ACA-EECA3978CF17}" presName="bgRect" presStyleLbl="bgShp" presStyleIdx="2" presStyleCnt="4"/>
      <dgm:spPr>
        <a:xfrm>
          <a:off x="0" y="2935917"/>
          <a:ext cx="6261100" cy="1173440"/>
        </a:xfrm>
        <a:prstGeom prst="roundRect">
          <a:avLst>
            <a:gd name="adj" fmla="val 10000"/>
          </a:avLst>
        </a:prstGeom>
        <a:solidFill>
          <a:prstClr val="white"/>
        </a:solidFill>
        <a:ln>
          <a:noFill/>
        </a:ln>
        <a:effectLst/>
      </dgm:spPr>
    </dgm:pt>
    <dgm:pt modelId="{B1BE298B-39B5-48B9-9A34-D052AAFDC8CB}" type="pres">
      <dgm:prSet presAssocID="{07EA151D-1768-41C3-9ACA-EECA3978CF17}" presName="iconRect" presStyleLbl="node1" presStyleIdx="2" presStyleCnt="4"/>
      <dgm:spPr>
        <a:blipFill rotWithShape="1"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283941F0-70F6-4577-A5C9-1CBC1A1A91E5}" type="pres">
      <dgm:prSet presAssocID="{07EA151D-1768-41C3-9ACA-EECA3978CF17}" presName="spaceRect" presStyleCnt="0"/>
      <dgm:spPr/>
    </dgm:pt>
    <dgm:pt modelId="{2CA035F9-E473-48FA-8490-1E3FF7ADC865}" type="pres">
      <dgm:prSet presAssocID="{07EA151D-1768-41C3-9ACA-EECA3978CF17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  <dgm:pt modelId="{47E59608-CB11-43D8-942B-80E91A13739E}" type="pres">
      <dgm:prSet presAssocID="{17E943D8-0253-4263-9730-BD23839A7333}" presName="sibTrans" presStyleCnt="0"/>
      <dgm:spPr/>
    </dgm:pt>
    <dgm:pt modelId="{1FC22CEF-4A25-437D-8214-032FBBCE953A}" type="pres">
      <dgm:prSet presAssocID="{2A0736EB-F93F-413E-8012-F384DC9A942E}" presName="compNode" presStyleCnt="0"/>
      <dgm:spPr/>
    </dgm:pt>
    <dgm:pt modelId="{A7EF26CA-17C2-4037-9FC6-118C62A3EBA2}" type="pres">
      <dgm:prSet presAssocID="{2A0736EB-F93F-413E-8012-F384DC9A942E}" presName="bgRect" presStyleLbl="bgShp" presStyleIdx="3" presStyleCnt="4"/>
      <dgm:spPr>
        <a:xfrm>
          <a:off x="0" y="4402718"/>
          <a:ext cx="6261100" cy="1173440"/>
        </a:xfrm>
        <a:prstGeom prst="roundRect">
          <a:avLst>
            <a:gd name="adj" fmla="val 10000"/>
          </a:avLst>
        </a:prstGeom>
        <a:solidFill>
          <a:prstClr val="white"/>
        </a:solidFill>
        <a:ln>
          <a:noFill/>
        </a:ln>
        <a:effectLst/>
      </dgm:spPr>
    </dgm:pt>
    <dgm:pt modelId="{72AAE159-3761-44A2-A1D5-B54246B79B4B}" type="pres">
      <dgm:prSet presAssocID="{2A0736EB-F93F-413E-8012-F384DC9A942E}" presName="iconRect" presStyleLbl="node1" presStyleIdx="3" presStyleCnt="4"/>
      <dgm:spPr>
        <a:blipFill rotWithShape="1">
          <a:blip xmlns:r="http://schemas.openxmlformats.org/officeDocument/2006/relationships"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353D2EF0-E9E3-40A5-837A-45178B12772B}" type="pres">
      <dgm:prSet presAssocID="{2A0736EB-F93F-413E-8012-F384DC9A942E}" presName="spaceRect" presStyleCnt="0"/>
      <dgm:spPr/>
    </dgm:pt>
    <dgm:pt modelId="{7C74F648-AE3C-4E57-BC31-6080C36F62CE}" type="pres">
      <dgm:prSet presAssocID="{2A0736EB-F93F-413E-8012-F384DC9A942E}" presName="parTx" presStyleLbl="revTx" presStyleIdx="3" presStyleCnt="4" custLinFactNeighborX="-532" custLinFactNeighborY="-1981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</dgm:ptLst>
  <dgm:cxnLst>
    <dgm:cxn modelId="{72ADC35E-4824-4FC1-BB46-0065B3839693}" type="presOf" srcId="{DEEDDA15-514E-4713-9F1D-52D64AD8959F}" destId="{50915ED1-D9E2-4BE8-92B3-F62BA4564B63}" srcOrd="0" destOrd="0" presId="urn:microsoft.com/office/officeart/2018/2/layout/IconVerticalSolidList"/>
    <dgm:cxn modelId="{BDCFA1E9-3EF1-4965-B1F0-49B89CD87B8A}" type="presOf" srcId="{55CA9C8B-5DF4-4126-8B5A-436DD97240FE}" destId="{3D2ADA29-2EC4-4006-96A8-B9155E59A9D4}" srcOrd="0" destOrd="0" presId="urn:microsoft.com/office/officeart/2018/2/layout/IconVerticalSolidList"/>
    <dgm:cxn modelId="{2C67401B-829F-463C-B308-02B177E5436D}" srcId="{55CA9C8B-5DF4-4126-8B5A-436DD97240FE}" destId="{DEEDDA15-514E-4713-9F1D-52D64AD8959F}" srcOrd="0" destOrd="0" parTransId="{05A98DFB-8F55-4CD9-8CD8-219B06ECFAF2}" sibTransId="{7FA6DD3C-9E19-41F5-9BC8-3A56F55A19E3}"/>
    <dgm:cxn modelId="{18D07169-383A-44A9-982F-1C2C067333DF}" srcId="{55CA9C8B-5DF4-4126-8B5A-436DD97240FE}" destId="{F2F0B6DE-8B72-4BF1-BB78-46EB113D5D80}" srcOrd="1" destOrd="0" parTransId="{922C83AA-796D-4DBA-A113-72388AD27557}" sibTransId="{767EE7DC-4AFF-4FCA-9206-76249C9E52EB}"/>
    <dgm:cxn modelId="{B0851A2A-314E-4A01-A5CB-FCF9A8BD0968}" srcId="{55CA9C8B-5DF4-4126-8B5A-436DD97240FE}" destId="{07EA151D-1768-41C3-9ACA-EECA3978CF17}" srcOrd="2" destOrd="0" parTransId="{D821AF38-9527-47A8-A1ED-8BB06F94D480}" sibTransId="{17E943D8-0253-4263-9730-BD23839A7333}"/>
    <dgm:cxn modelId="{7473F014-6645-45B9-AD3F-5912D99E1EBC}" type="presOf" srcId="{07EA151D-1768-41C3-9ACA-EECA3978CF17}" destId="{2CA035F9-E473-48FA-8490-1E3FF7ADC865}" srcOrd="0" destOrd="0" presId="urn:microsoft.com/office/officeart/2018/2/layout/IconVerticalSolidList"/>
    <dgm:cxn modelId="{4164FEB7-A7FA-4194-BA73-5D557BFA09EA}" type="presOf" srcId="{F2F0B6DE-8B72-4BF1-BB78-46EB113D5D80}" destId="{CDF51219-7446-4A4F-B581-AA180CF2ECC4}" srcOrd="0" destOrd="0" presId="urn:microsoft.com/office/officeart/2018/2/layout/IconVerticalSolidList"/>
    <dgm:cxn modelId="{03F5D8CA-D2B2-483C-9510-055A224D7517}" srcId="{55CA9C8B-5DF4-4126-8B5A-436DD97240FE}" destId="{2A0736EB-F93F-413E-8012-F384DC9A942E}" srcOrd="3" destOrd="0" parTransId="{24A5EEAD-8FD9-40C4-B9EC-D217F38337E4}" sibTransId="{B4F06120-905B-4052-A712-634AF12CBD0D}"/>
    <dgm:cxn modelId="{800D9717-D5E4-4E61-B84B-B5C61273198D}" type="presOf" srcId="{2A0736EB-F93F-413E-8012-F384DC9A942E}" destId="{7C74F648-AE3C-4E57-BC31-6080C36F62CE}" srcOrd="0" destOrd="0" presId="urn:microsoft.com/office/officeart/2018/2/layout/IconVerticalSolidList"/>
    <dgm:cxn modelId="{0FCE2A18-25AC-4E39-920C-32C101C835BA}" type="presParOf" srcId="{3D2ADA29-2EC4-4006-96A8-B9155E59A9D4}" destId="{37D2B676-2D03-44F3-AC6B-252B733277DC}" srcOrd="0" destOrd="0" presId="urn:microsoft.com/office/officeart/2018/2/layout/IconVerticalSolidList"/>
    <dgm:cxn modelId="{CC0B2BA4-FA12-411B-A254-C17CF765B40C}" type="presParOf" srcId="{37D2B676-2D03-44F3-AC6B-252B733277DC}" destId="{C2281833-CFB6-4C8A-B875-473B38C94560}" srcOrd="0" destOrd="0" presId="urn:microsoft.com/office/officeart/2018/2/layout/IconVerticalSolidList"/>
    <dgm:cxn modelId="{7970C8C3-27C9-4131-8A97-589D8E19E9A6}" type="presParOf" srcId="{37D2B676-2D03-44F3-AC6B-252B733277DC}" destId="{BBD0D89B-DD2A-4656-94C3-E48F72142F1A}" srcOrd="1" destOrd="0" presId="urn:microsoft.com/office/officeart/2018/2/layout/IconVerticalSolidList"/>
    <dgm:cxn modelId="{9FB68B1A-1493-4341-AA90-B3FDD29DC983}" type="presParOf" srcId="{37D2B676-2D03-44F3-AC6B-252B733277DC}" destId="{A373C570-06F4-46FE-88F2-9949ED3665CA}" srcOrd="2" destOrd="0" presId="urn:microsoft.com/office/officeart/2018/2/layout/IconVerticalSolidList"/>
    <dgm:cxn modelId="{BE70EC62-BE7E-42EE-9624-57E18CC4FE0B}" type="presParOf" srcId="{37D2B676-2D03-44F3-AC6B-252B733277DC}" destId="{50915ED1-D9E2-4BE8-92B3-F62BA4564B63}" srcOrd="3" destOrd="0" presId="urn:microsoft.com/office/officeart/2018/2/layout/IconVerticalSolidList"/>
    <dgm:cxn modelId="{97B80BFE-2476-439A-B4D0-A56FA191421F}" type="presParOf" srcId="{3D2ADA29-2EC4-4006-96A8-B9155E59A9D4}" destId="{721EAD16-5FB2-43D0-BF69-F6AF33F9CD21}" srcOrd="1" destOrd="0" presId="urn:microsoft.com/office/officeart/2018/2/layout/IconVerticalSolidList"/>
    <dgm:cxn modelId="{E329B1FE-E2B4-48BD-AF74-0994F0B61BA6}" type="presParOf" srcId="{3D2ADA29-2EC4-4006-96A8-B9155E59A9D4}" destId="{8DA3EB4E-3134-41B9-8982-84B724127307}" srcOrd="2" destOrd="0" presId="urn:microsoft.com/office/officeart/2018/2/layout/IconVerticalSolidList"/>
    <dgm:cxn modelId="{CDC55295-B0F2-4E82-9763-C04DFA2FE60B}" type="presParOf" srcId="{8DA3EB4E-3134-41B9-8982-84B724127307}" destId="{74765FFA-D651-4FE1-A82D-C304ADAD7927}" srcOrd="0" destOrd="0" presId="urn:microsoft.com/office/officeart/2018/2/layout/IconVerticalSolidList"/>
    <dgm:cxn modelId="{A98DEFE4-1E73-40EF-AB2A-ECDE0471B6C0}" type="presParOf" srcId="{8DA3EB4E-3134-41B9-8982-84B724127307}" destId="{2E4FF4E2-4FDA-4F92-9F95-B6FC1751DB1C}" srcOrd="1" destOrd="0" presId="urn:microsoft.com/office/officeart/2018/2/layout/IconVerticalSolidList"/>
    <dgm:cxn modelId="{5D323E30-5DD8-4CD9-A965-49D8705A8E54}" type="presParOf" srcId="{8DA3EB4E-3134-41B9-8982-84B724127307}" destId="{21267AD5-2D81-486C-AA51-70F27C66B0AE}" srcOrd="2" destOrd="0" presId="urn:microsoft.com/office/officeart/2018/2/layout/IconVerticalSolidList"/>
    <dgm:cxn modelId="{57406628-3992-4E9F-9016-75876EE546D7}" type="presParOf" srcId="{8DA3EB4E-3134-41B9-8982-84B724127307}" destId="{CDF51219-7446-4A4F-B581-AA180CF2ECC4}" srcOrd="3" destOrd="0" presId="urn:microsoft.com/office/officeart/2018/2/layout/IconVerticalSolidList"/>
    <dgm:cxn modelId="{6E6CADDB-E4B0-434B-AEF9-23B954BA3770}" type="presParOf" srcId="{3D2ADA29-2EC4-4006-96A8-B9155E59A9D4}" destId="{8E99F14B-F66E-46C1-83D6-83F01129E7FD}" srcOrd="3" destOrd="0" presId="urn:microsoft.com/office/officeart/2018/2/layout/IconVerticalSolidList"/>
    <dgm:cxn modelId="{E48F9A51-B9A7-472D-BF40-7497156630A2}" type="presParOf" srcId="{3D2ADA29-2EC4-4006-96A8-B9155E59A9D4}" destId="{06C0FC1E-CFD5-423F-80B4-6EEE4484084A}" srcOrd="4" destOrd="0" presId="urn:microsoft.com/office/officeart/2018/2/layout/IconVerticalSolidList"/>
    <dgm:cxn modelId="{56BC8D6C-56D0-4EDC-AFB0-EDC0F3F7E39D}" type="presParOf" srcId="{06C0FC1E-CFD5-423F-80B4-6EEE4484084A}" destId="{39E33290-E309-43D6-BED7-FFCCF58977A7}" srcOrd="0" destOrd="0" presId="urn:microsoft.com/office/officeart/2018/2/layout/IconVerticalSolidList"/>
    <dgm:cxn modelId="{7476633F-F862-4A55-9E1C-3F652BD651C8}" type="presParOf" srcId="{06C0FC1E-CFD5-423F-80B4-6EEE4484084A}" destId="{B1BE298B-39B5-48B9-9A34-D052AAFDC8CB}" srcOrd="1" destOrd="0" presId="urn:microsoft.com/office/officeart/2018/2/layout/IconVerticalSolidList"/>
    <dgm:cxn modelId="{C4C30D1C-856F-40CE-A901-13ED3E6421D0}" type="presParOf" srcId="{06C0FC1E-CFD5-423F-80B4-6EEE4484084A}" destId="{283941F0-70F6-4577-A5C9-1CBC1A1A91E5}" srcOrd="2" destOrd="0" presId="urn:microsoft.com/office/officeart/2018/2/layout/IconVerticalSolidList"/>
    <dgm:cxn modelId="{E64C7AF5-5969-4F0A-9DF4-174FBF48CA57}" type="presParOf" srcId="{06C0FC1E-CFD5-423F-80B4-6EEE4484084A}" destId="{2CA035F9-E473-48FA-8490-1E3FF7ADC865}" srcOrd="3" destOrd="0" presId="urn:microsoft.com/office/officeart/2018/2/layout/IconVerticalSolidList"/>
    <dgm:cxn modelId="{39661465-D4EC-4EF2-8B82-292DB41318A1}" type="presParOf" srcId="{3D2ADA29-2EC4-4006-96A8-B9155E59A9D4}" destId="{47E59608-CB11-43D8-942B-80E91A13739E}" srcOrd="5" destOrd="0" presId="urn:microsoft.com/office/officeart/2018/2/layout/IconVerticalSolidList"/>
    <dgm:cxn modelId="{152AB896-0210-4404-9C3D-A21A74C2930F}" type="presParOf" srcId="{3D2ADA29-2EC4-4006-96A8-B9155E59A9D4}" destId="{1FC22CEF-4A25-437D-8214-032FBBCE953A}" srcOrd="6" destOrd="0" presId="urn:microsoft.com/office/officeart/2018/2/layout/IconVerticalSolidList"/>
    <dgm:cxn modelId="{1A699F7F-1888-40E7-90D2-FE721C146E37}" type="presParOf" srcId="{1FC22CEF-4A25-437D-8214-032FBBCE953A}" destId="{A7EF26CA-17C2-4037-9FC6-118C62A3EBA2}" srcOrd="0" destOrd="0" presId="urn:microsoft.com/office/officeart/2018/2/layout/IconVerticalSolidList"/>
    <dgm:cxn modelId="{72776029-188B-4378-A472-32D96D174C0C}" type="presParOf" srcId="{1FC22CEF-4A25-437D-8214-032FBBCE953A}" destId="{72AAE159-3761-44A2-A1D5-B54246B79B4B}" srcOrd="1" destOrd="0" presId="urn:microsoft.com/office/officeart/2018/2/layout/IconVerticalSolidList"/>
    <dgm:cxn modelId="{72F1A3EF-A30E-4B51-B993-42A52D64CED5}" type="presParOf" srcId="{1FC22CEF-4A25-437D-8214-032FBBCE953A}" destId="{353D2EF0-E9E3-40A5-837A-45178B12772B}" srcOrd="2" destOrd="0" presId="urn:microsoft.com/office/officeart/2018/2/layout/IconVerticalSolidList"/>
    <dgm:cxn modelId="{B44A9A74-5258-42B9-B3FA-8583BE09088E}" type="presParOf" srcId="{1FC22CEF-4A25-437D-8214-032FBBCE953A}" destId="{7C74F648-AE3C-4E57-BC31-6080C36F62C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281833-CFB6-4C8A-B875-473B38C94560}">
      <dsp:nvSpPr>
        <dsp:cNvPr id="0" name=""/>
        <dsp:cNvSpPr/>
      </dsp:nvSpPr>
      <dsp:spPr>
        <a:xfrm>
          <a:off x="0" y="2315"/>
          <a:ext cx="6261100" cy="1173440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D0D89B-DD2A-4656-94C3-E48F72142F1A}">
      <dsp:nvSpPr>
        <dsp:cNvPr id="0" name=""/>
        <dsp:cNvSpPr/>
      </dsp:nvSpPr>
      <dsp:spPr>
        <a:xfrm>
          <a:off x="360096" y="266339"/>
          <a:ext cx="645392" cy="645392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915ED1-D9E2-4BE8-92B3-F62BA4564B63}">
      <dsp:nvSpPr>
        <dsp:cNvPr id="0" name=""/>
        <dsp:cNvSpPr/>
      </dsp:nvSpPr>
      <dsp:spPr>
        <a:xfrm>
          <a:off x="1355324" y="2315"/>
          <a:ext cx="4905775" cy="1173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189" tIns="124189" rIns="124189" bIns="124189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>
              <a:solidFill>
                <a:schemeClr val="bg1"/>
              </a:solidFill>
            </a:rPr>
            <a:t>ASBL de 90 membres issus des secteurs agricole et numérique en Wallonie</a:t>
          </a:r>
          <a:endParaRPr lang="fr-BE" sz="2200" kern="1200" dirty="0">
            <a:solidFill>
              <a:schemeClr val="bg1"/>
            </a:solidFill>
          </a:endParaRPr>
        </a:p>
      </dsp:txBody>
      <dsp:txXfrm>
        <a:off x="1355324" y="2315"/>
        <a:ext cx="4905775" cy="1173440"/>
      </dsp:txXfrm>
    </dsp:sp>
    <dsp:sp modelId="{74765FFA-D651-4FE1-A82D-C304ADAD7927}">
      <dsp:nvSpPr>
        <dsp:cNvPr id="0" name=""/>
        <dsp:cNvSpPr/>
      </dsp:nvSpPr>
      <dsp:spPr>
        <a:xfrm>
          <a:off x="0" y="1469116"/>
          <a:ext cx="6261100" cy="1173440"/>
        </a:xfrm>
        <a:prstGeom prst="roundRect">
          <a:avLst>
            <a:gd name="adj" fmla="val 10000"/>
          </a:avLst>
        </a:prstGeom>
        <a:solidFill>
          <a:prstClr val="white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4FF4E2-4FDA-4F92-9F95-B6FC1751DB1C}">
      <dsp:nvSpPr>
        <dsp:cNvPr id="0" name=""/>
        <dsp:cNvSpPr/>
      </dsp:nvSpPr>
      <dsp:spPr>
        <a:xfrm>
          <a:off x="354965" y="1733140"/>
          <a:ext cx="645392" cy="645392"/>
        </a:xfrm>
        <a:prstGeom prst="rect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2" t="16532" r="-202" b="16532"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F51219-7446-4A4F-B581-AA180CF2ECC4}">
      <dsp:nvSpPr>
        <dsp:cNvPr id="0" name=""/>
        <dsp:cNvSpPr/>
      </dsp:nvSpPr>
      <dsp:spPr>
        <a:xfrm>
          <a:off x="1355324" y="1469116"/>
          <a:ext cx="4905775" cy="1173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189" tIns="124189" rIns="124189" bIns="124189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>
              <a:solidFill>
                <a:schemeClr val="bg1"/>
              </a:solidFill>
            </a:rPr>
            <a:t>Création fin 2019 dans le cadre du programme  « Smart Farming » de Digital Wallonia</a:t>
          </a:r>
          <a:endParaRPr lang="fr-BE" sz="2200" kern="1200" dirty="0">
            <a:solidFill>
              <a:schemeClr val="bg1"/>
            </a:solidFill>
          </a:endParaRPr>
        </a:p>
      </dsp:txBody>
      <dsp:txXfrm>
        <a:off x="1355324" y="1469116"/>
        <a:ext cx="4905775" cy="1173440"/>
      </dsp:txXfrm>
    </dsp:sp>
    <dsp:sp modelId="{39E33290-E309-43D6-BED7-FFCCF58977A7}">
      <dsp:nvSpPr>
        <dsp:cNvPr id="0" name=""/>
        <dsp:cNvSpPr/>
      </dsp:nvSpPr>
      <dsp:spPr>
        <a:xfrm>
          <a:off x="0" y="2935917"/>
          <a:ext cx="6261100" cy="1173440"/>
        </a:xfrm>
        <a:prstGeom prst="roundRect">
          <a:avLst>
            <a:gd name="adj" fmla="val 10000"/>
          </a:avLst>
        </a:prstGeom>
        <a:solidFill>
          <a:prstClr val="white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BE298B-39B5-48B9-9A34-D052AAFDC8CB}">
      <dsp:nvSpPr>
        <dsp:cNvPr id="0" name=""/>
        <dsp:cNvSpPr/>
      </dsp:nvSpPr>
      <dsp:spPr>
        <a:xfrm>
          <a:off x="354965" y="3199941"/>
          <a:ext cx="645392" cy="645392"/>
        </a:xfrm>
        <a:prstGeom prst="rect">
          <a:avLst/>
        </a:prstGeom>
        <a:blipFill rotWithShape="1"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A035F9-E473-48FA-8490-1E3FF7ADC865}">
      <dsp:nvSpPr>
        <dsp:cNvPr id="0" name=""/>
        <dsp:cNvSpPr/>
      </dsp:nvSpPr>
      <dsp:spPr>
        <a:xfrm>
          <a:off x="1355324" y="2935917"/>
          <a:ext cx="4905775" cy="1173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189" tIns="124189" rIns="124189" bIns="124189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>
              <a:solidFill>
                <a:schemeClr val="bg1"/>
              </a:solidFill>
            </a:rPr>
            <a:t>Une mission : </a:t>
          </a:r>
          <a:r>
            <a:rPr lang="fr-FR" sz="2200" u="sng" kern="1200" dirty="0">
              <a:solidFill>
                <a:schemeClr val="bg1"/>
              </a:solidFill>
            </a:rPr>
            <a:t>valoriser</a:t>
          </a:r>
          <a:r>
            <a:rPr lang="fr-FR" sz="2200" kern="1200" dirty="0">
              <a:solidFill>
                <a:schemeClr val="bg1"/>
              </a:solidFill>
            </a:rPr>
            <a:t> et </a:t>
          </a:r>
          <a:r>
            <a:rPr lang="fr-FR" sz="2200" u="sng" kern="1200" dirty="0">
              <a:solidFill>
                <a:schemeClr val="bg1"/>
              </a:solidFill>
            </a:rPr>
            <a:t>favoriser</a:t>
          </a:r>
          <a:r>
            <a:rPr lang="fr-FR" sz="2200" kern="1200" dirty="0">
              <a:solidFill>
                <a:schemeClr val="bg1"/>
              </a:solidFill>
            </a:rPr>
            <a:t> l'</a:t>
          </a:r>
          <a:r>
            <a:rPr lang="fr-FR" sz="2200" u="sng" kern="1200" dirty="0">
              <a:solidFill>
                <a:schemeClr val="bg1"/>
              </a:solidFill>
            </a:rPr>
            <a:t>usage</a:t>
          </a:r>
          <a:r>
            <a:rPr lang="fr-FR" sz="2200" kern="1200" dirty="0">
              <a:solidFill>
                <a:schemeClr val="bg1"/>
              </a:solidFill>
            </a:rPr>
            <a:t> du numérique en grandes cultures en Wallonie</a:t>
          </a:r>
          <a:endParaRPr lang="fr-BE" sz="2200" kern="1200" dirty="0">
            <a:solidFill>
              <a:schemeClr val="bg1"/>
            </a:solidFill>
          </a:endParaRPr>
        </a:p>
      </dsp:txBody>
      <dsp:txXfrm>
        <a:off x="1355324" y="2935917"/>
        <a:ext cx="4905775" cy="1173440"/>
      </dsp:txXfrm>
    </dsp:sp>
    <dsp:sp modelId="{A7EF26CA-17C2-4037-9FC6-118C62A3EBA2}">
      <dsp:nvSpPr>
        <dsp:cNvPr id="0" name=""/>
        <dsp:cNvSpPr/>
      </dsp:nvSpPr>
      <dsp:spPr>
        <a:xfrm>
          <a:off x="0" y="4402718"/>
          <a:ext cx="6261100" cy="1173440"/>
        </a:xfrm>
        <a:prstGeom prst="roundRect">
          <a:avLst>
            <a:gd name="adj" fmla="val 10000"/>
          </a:avLst>
        </a:prstGeom>
        <a:solidFill>
          <a:prstClr val="white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AAE159-3761-44A2-A1D5-B54246B79B4B}">
      <dsp:nvSpPr>
        <dsp:cNvPr id="0" name=""/>
        <dsp:cNvSpPr/>
      </dsp:nvSpPr>
      <dsp:spPr>
        <a:xfrm>
          <a:off x="354965" y="4666742"/>
          <a:ext cx="645392" cy="645392"/>
        </a:xfrm>
        <a:prstGeom prst="rect">
          <a:avLst/>
        </a:prstGeom>
        <a:blipFill rotWithShape="1">
          <a:blip xmlns:r="http://schemas.openxmlformats.org/officeDocument/2006/relationships"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74F648-AE3C-4E57-BC31-6080C36F62CE}">
      <dsp:nvSpPr>
        <dsp:cNvPr id="0" name=""/>
        <dsp:cNvSpPr/>
      </dsp:nvSpPr>
      <dsp:spPr>
        <a:xfrm>
          <a:off x="1329225" y="4379472"/>
          <a:ext cx="4905775" cy="1173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189" tIns="124189" rIns="124189" bIns="124189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>
              <a:solidFill>
                <a:schemeClr val="bg1"/>
              </a:solidFill>
            </a:rPr>
            <a:t>Quatre axes : fédérer, former, </a:t>
          </a:r>
          <a:r>
            <a:rPr lang="fr-FR" sz="2200" kern="1200" dirty="0" err="1">
              <a:solidFill>
                <a:schemeClr val="bg1"/>
              </a:solidFill>
            </a:rPr>
            <a:t>think</a:t>
          </a:r>
          <a:r>
            <a:rPr lang="fr-FR" sz="2200" kern="1200" dirty="0">
              <a:solidFill>
                <a:schemeClr val="bg1"/>
              </a:solidFill>
            </a:rPr>
            <a:t> tank, </a:t>
          </a:r>
          <a:r>
            <a:rPr lang="fr-FR" sz="2200" kern="1200" dirty="0" err="1">
              <a:solidFill>
                <a:schemeClr val="bg1"/>
              </a:solidFill>
            </a:rPr>
            <a:t>co-concevoir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329225" y="4379472"/>
        <a:ext cx="4905775" cy="1173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EC5162D-F60A-4DA7-A4A5-4D902EEC25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9202" cy="513858"/>
          </a:xfrm>
          <a:prstGeom prst="rect">
            <a:avLst/>
          </a:prstGeom>
        </p:spPr>
        <p:txBody>
          <a:bodyPr vert="horz" lIns="94754" tIns="47376" rIns="94754" bIns="47376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6D8E3E3-20E4-47BD-B8F8-5F336AA6D0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204" y="1"/>
            <a:ext cx="3079202" cy="513858"/>
          </a:xfrm>
          <a:prstGeom prst="rect">
            <a:avLst/>
          </a:prstGeom>
        </p:spPr>
        <p:txBody>
          <a:bodyPr vert="horz" lIns="94754" tIns="47376" rIns="94754" bIns="47376" rtlCol="0"/>
          <a:lstStyle>
            <a:lvl1pPr algn="r">
              <a:defRPr sz="1200"/>
            </a:lvl1pPr>
          </a:lstStyle>
          <a:p>
            <a:fld id="{1D16C607-9B03-4D0C-9698-C787EED44893}" type="datetimeFigureOut">
              <a:rPr lang="fr-BE" smtClean="0"/>
              <a:t>29-11-21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EFB8A7-8A27-4A5E-BB93-84BDAEA0FCE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0755"/>
            <a:ext cx="3079202" cy="513858"/>
          </a:xfrm>
          <a:prstGeom prst="rect">
            <a:avLst/>
          </a:prstGeom>
        </p:spPr>
        <p:txBody>
          <a:bodyPr vert="horz" lIns="94754" tIns="47376" rIns="94754" bIns="47376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3721D1F-467C-44C1-9DDB-6C7756F229E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204" y="9720755"/>
            <a:ext cx="3079202" cy="513858"/>
          </a:xfrm>
          <a:prstGeom prst="rect">
            <a:avLst/>
          </a:prstGeom>
        </p:spPr>
        <p:txBody>
          <a:bodyPr vert="horz" lIns="94754" tIns="47376" rIns="94754" bIns="47376" rtlCol="0" anchor="b"/>
          <a:lstStyle>
            <a:lvl1pPr algn="r">
              <a:defRPr sz="1200"/>
            </a:lvl1pPr>
          </a:lstStyle>
          <a:p>
            <a:fld id="{E3879093-B009-4048-977A-313339A1311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317798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78427" cy="513508"/>
          </a:xfrm>
          <a:prstGeom prst="rect">
            <a:avLst/>
          </a:prstGeom>
        </p:spPr>
        <p:txBody>
          <a:bodyPr vert="horz" lIns="94754" tIns="47376" rIns="94754" bIns="47376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5" y="0"/>
            <a:ext cx="3078427" cy="513508"/>
          </a:xfrm>
          <a:prstGeom prst="rect">
            <a:avLst/>
          </a:prstGeom>
        </p:spPr>
        <p:txBody>
          <a:bodyPr vert="horz" lIns="94754" tIns="47376" rIns="94754" bIns="47376" rtlCol="0"/>
          <a:lstStyle>
            <a:lvl1pPr algn="r">
              <a:defRPr sz="1200"/>
            </a:lvl1pPr>
          </a:lstStyle>
          <a:p>
            <a:fld id="{165F7108-86EA-4AFA-A55E-2E3B344CA8AD}" type="datetimeFigureOut">
              <a:rPr lang="fr-BE" smtClean="0"/>
              <a:t>29-11-21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8863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4" tIns="47376" rIns="94754" bIns="47376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0407" y="4925412"/>
            <a:ext cx="5683250" cy="4029879"/>
          </a:xfrm>
          <a:prstGeom prst="rect">
            <a:avLst/>
          </a:prstGeom>
        </p:spPr>
        <p:txBody>
          <a:bodyPr vert="horz" lIns="94754" tIns="47376" rIns="94754" bIns="47376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" y="9721110"/>
            <a:ext cx="3078427" cy="513507"/>
          </a:xfrm>
          <a:prstGeom prst="rect">
            <a:avLst/>
          </a:prstGeom>
        </p:spPr>
        <p:txBody>
          <a:bodyPr vert="horz" lIns="94754" tIns="47376" rIns="94754" bIns="47376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5" y="9721110"/>
            <a:ext cx="3078427" cy="513507"/>
          </a:xfrm>
          <a:prstGeom prst="rect">
            <a:avLst/>
          </a:prstGeom>
        </p:spPr>
        <p:txBody>
          <a:bodyPr vert="horz" lIns="94754" tIns="47376" rIns="94754" bIns="47376" rtlCol="0" anchor="b"/>
          <a:lstStyle>
            <a:lvl1pPr algn="r">
              <a:defRPr sz="1200"/>
            </a:lvl1pPr>
          </a:lstStyle>
          <a:p>
            <a:fld id="{248CDD8E-9F21-40EE-ADF5-E6F0F2B7141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33917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650" indent="-285650"/>
            <a:r>
              <a:rPr lang="fr-BE" sz="900" dirty="0"/>
              <a:t>Conserver la propriété des data</a:t>
            </a:r>
          </a:p>
          <a:p>
            <a:pPr marL="285650" indent="-285650"/>
            <a:r>
              <a:rPr lang="fr-BE" sz="900" dirty="0"/>
              <a:t>Garder la maîtrise du contrôle des accès et de l’usage qui est fait des données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CDD8E-9F21-40EE-ADF5-E6F0F2B7141E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0169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CDD8E-9F21-40EE-ADF5-E6F0F2B7141E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91800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 userDrawn="1"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7C83-94B0-471C-88D5-601089D7C4F6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DA95B7-CE2C-4780-AE10-91550A6757CC}"/>
              </a:ext>
            </a:extLst>
          </p:cNvPr>
          <p:cNvSpPr/>
          <p:nvPr userDrawn="1"/>
        </p:nvSpPr>
        <p:spPr>
          <a:xfrm>
            <a:off x="9342408" y="2829464"/>
            <a:ext cx="2587924" cy="11440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FA83957-CDC0-44F0-B71B-FE0323DDAA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28671" y="3160265"/>
            <a:ext cx="2398144" cy="68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851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4DF4-15AB-48A2-A562-7B5FE8E64C0B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5F4DC18-EFB5-408A-BF3E-B03464A1845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5903" y="681911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83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5B2A-1C19-41FC-B5F4-229AFFA0FEED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2E209A6-2309-4BDF-B39A-757E28BD007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5901" y="2820493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37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8E4A1-C802-4F06-B1A2-192B6E57C48B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A9A122E-79EF-4A73-9B8B-6B67C194C2B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5903" y="681911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26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D43B-3407-445A-86C4-40E7101EE8BD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F30785D-BC30-4A1C-BC0B-202CD384020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5903" y="681911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32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2B8A4-71B2-457D-8C69-7C8F44C9D0C2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43F56DB-6F47-43B5-A2CE-DED2929EA6A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5903" y="681911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706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0DE45-7B8C-4A31-8B63-8ADAE83E9773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6BA1062-CBFE-45F4-818F-EF8340C76B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903" y="681911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24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CE606-8244-4B86-B76D-0CA60609CD53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7315B55-C5C2-4411-B779-68F0B596455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5903" y="681911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85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79C83-B9B0-4449-9671-985D06DA3E7F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6FE6773-5837-4CAA-BCB4-DA632CE8FC8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5903" y="681911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2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6" y="456043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335C1-3758-418B-A73A-2265706CB080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AD6071-25BA-4EAF-BD74-B5E363F6BF1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5903" y="4643580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407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F2BB-9295-4A3D-ABAB-BAF0DF043DF6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DA563A7-F089-4DDC-8447-DB40C963132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5903" y="4643580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5655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F43F-3A90-4369-ABD4-BA8435143563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B1C61C9-AC6B-4D42-9079-6CE365122AD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5903" y="4643580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351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C494-984A-4966-B117-EDE5F9A8F8B9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862C5FC-50B1-4F82-B6F6-43E112A379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5903" y="4643580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989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 userDrawn="1"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EC8-D419-41FF-89F8-BAF60FF441E6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7D7857A-CB6C-427A-ABA3-DCEA67C42C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5903" y="681911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58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604E9-FD67-49F2-9C23-E2251C8EC179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AC482D8-EA88-43E9-9991-3CDFFAA7B8E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5903" y="681911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7106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EE39F-3F2E-4740-BEB9-10D6BA45A4AC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3218994-6603-4246-8929-18998FA0F1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5903" y="681911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322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8BC3DC12-38BC-4E8B-B1BB-B8C41B9929E3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BEAA3D6-F248-4147-9DC4-9852B1A14F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10004711" y="5447995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3782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0DE45-7B8C-4A31-8B63-8ADAE83E9773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©WalDigiFarm</a:t>
            </a:r>
            <a:endParaRPr lang="en-US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6BA1062-CBFE-45F4-818F-EF8340C76B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903" y="681911"/>
            <a:ext cx="1322841" cy="12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24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AB9F3-73CD-48EA-897B-4DCD1C68694B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©WalDigiFarm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192C325-89C7-40A9-8891-CA6F45892243}"/>
              </a:ext>
            </a:extLst>
          </p:cNvPr>
          <p:cNvSpPr txBox="1"/>
          <p:nvPr userDrawn="1"/>
        </p:nvSpPr>
        <p:spPr>
          <a:xfrm>
            <a:off x="11162581" y="6596390"/>
            <a:ext cx="10262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50" dirty="0"/>
              <a:t>©</a:t>
            </a:r>
            <a:r>
              <a:rPr lang="fr-FR" sz="1000" dirty="0"/>
              <a:t>WalDigiFarm</a:t>
            </a:r>
            <a:endParaRPr lang="fr-BE" sz="1000" dirty="0"/>
          </a:p>
        </p:txBody>
      </p:sp>
    </p:spTree>
    <p:extLst>
      <p:ext uri="{BB962C8B-B14F-4D97-AF65-F5344CB8AC3E}">
        <p14:creationId xmlns:p14="http://schemas.microsoft.com/office/powerpoint/2010/main" val="29853429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86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  <p:sldLayoutId id="2147484097" r:id="rId12"/>
    <p:sldLayoutId id="2147484098" r:id="rId13"/>
    <p:sldLayoutId id="2147484099" r:id="rId14"/>
    <p:sldLayoutId id="2147484100" r:id="rId15"/>
    <p:sldLayoutId id="2147484101" r:id="rId16"/>
    <p:sldLayoutId id="2147484102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AB9F3-73CD-48EA-897B-4DCD1C68694B}" type="datetime1">
              <a:rPr lang="en-US" smtClean="0"/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©WalDigiFarm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192C325-89C7-40A9-8891-CA6F45892243}"/>
              </a:ext>
            </a:extLst>
          </p:cNvPr>
          <p:cNvSpPr txBox="1"/>
          <p:nvPr userDrawn="1"/>
        </p:nvSpPr>
        <p:spPr>
          <a:xfrm>
            <a:off x="11162581" y="6596390"/>
            <a:ext cx="10262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50" dirty="0"/>
              <a:t>©</a:t>
            </a:r>
            <a:r>
              <a:rPr lang="fr-FR" sz="1000" dirty="0"/>
              <a:t>WalDigiFarm</a:t>
            </a:r>
            <a:endParaRPr lang="fr-BE" sz="1000" dirty="0"/>
          </a:p>
        </p:txBody>
      </p:sp>
    </p:spTree>
    <p:extLst>
      <p:ext uri="{BB962C8B-B14F-4D97-AF65-F5344CB8AC3E}">
        <p14:creationId xmlns:p14="http://schemas.microsoft.com/office/powerpoint/2010/main" val="29853429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04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Sebastien.weykmans@waldigifarm.b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E05162D-A165-414D-8ECF-EADD62E3B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833" y="-4"/>
            <a:ext cx="8402167" cy="6858002"/>
          </a:xfrm>
          <a:prstGeom prst="rect">
            <a:avLst/>
          </a:prstGeom>
        </p:spPr>
      </p:pic>
      <p:sp>
        <p:nvSpPr>
          <p:cNvPr id="6" name="Organigramme : Entrée manuelle 5">
            <a:extLst>
              <a:ext uri="{FF2B5EF4-FFF2-40B4-BE49-F238E27FC236}">
                <a16:creationId xmlns:a16="http://schemas.microsoft.com/office/drawing/2014/main" id="{7BEF8F20-EF29-41B3-8616-C7A494CF07FD}"/>
              </a:ext>
            </a:extLst>
          </p:cNvPr>
          <p:cNvSpPr/>
          <p:nvPr/>
        </p:nvSpPr>
        <p:spPr>
          <a:xfrm rot="5400000" flipH="1">
            <a:off x="1253833" y="-1253839"/>
            <a:ext cx="3900060" cy="6407727"/>
          </a:xfrm>
          <a:prstGeom prst="flowChartManualInpu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57BA8A99-A435-44BD-BA9B-785CF2A9B5A2}"/>
              </a:ext>
            </a:extLst>
          </p:cNvPr>
          <p:cNvSpPr/>
          <p:nvPr/>
        </p:nvSpPr>
        <p:spPr>
          <a:xfrm>
            <a:off x="0" y="1635084"/>
            <a:ext cx="5882326" cy="5222917"/>
          </a:xfrm>
          <a:custGeom>
            <a:avLst/>
            <a:gdLst>
              <a:gd name="connsiteX0" fmla="*/ 0 w 7220932"/>
              <a:gd name="connsiteY0" fmla="*/ 9427 h 6862714"/>
              <a:gd name="connsiteX1" fmla="*/ 0 w 7220932"/>
              <a:gd name="connsiteY1" fmla="*/ 6862714 h 6862714"/>
              <a:gd name="connsiteX2" fmla="*/ 5147035 w 7220932"/>
              <a:gd name="connsiteY2" fmla="*/ 6862714 h 6862714"/>
              <a:gd name="connsiteX3" fmla="*/ 7220932 w 7220932"/>
              <a:gd name="connsiteY3" fmla="*/ 0 h 6862714"/>
              <a:gd name="connsiteX4" fmla="*/ 0 w 7220932"/>
              <a:gd name="connsiteY4" fmla="*/ 9427 h 686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20932" h="6862714">
                <a:moveTo>
                  <a:pt x="0" y="9427"/>
                </a:moveTo>
                <a:lnTo>
                  <a:pt x="0" y="6862714"/>
                </a:lnTo>
                <a:lnTo>
                  <a:pt x="5147035" y="6862714"/>
                </a:lnTo>
                <a:lnTo>
                  <a:pt x="7220932" y="0"/>
                </a:lnTo>
                <a:lnTo>
                  <a:pt x="0" y="9427"/>
                </a:lnTo>
                <a:close/>
              </a:path>
            </a:pathLst>
          </a:custGeom>
          <a:solidFill>
            <a:srgbClr val="549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2" name="Image 11" descr="Une image contenant objet, horloge, signe, dessin&#10;&#10;Description générée automatiquement">
            <a:extLst>
              <a:ext uri="{FF2B5EF4-FFF2-40B4-BE49-F238E27FC236}">
                <a16:creationId xmlns:a16="http://schemas.microsoft.com/office/drawing/2014/main" id="{806A4388-B5C3-4E08-A7EF-2DD0D7A30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09" y="188521"/>
            <a:ext cx="3462394" cy="96469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4E43797-CA55-47AD-9D17-EA82DCBF42C6}"/>
              </a:ext>
            </a:extLst>
          </p:cNvPr>
          <p:cNvSpPr txBox="1"/>
          <p:nvPr/>
        </p:nvSpPr>
        <p:spPr>
          <a:xfrm>
            <a:off x="0" y="6500202"/>
            <a:ext cx="460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1" dirty="0">
                <a:latin typeface="Rockwell" panose="02060603020205020403" pitchFamily="18" charset="0"/>
              </a:rPr>
              <a:t>OpEnAgro4.1 - 02/12/2021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8F2741-BDE0-4753-B3A2-68D241AD1104}"/>
              </a:ext>
            </a:extLst>
          </p:cNvPr>
          <p:cNvSpPr/>
          <p:nvPr/>
        </p:nvSpPr>
        <p:spPr>
          <a:xfrm>
            <a:off x="0" y="2000434"/>
            <a:ext cx="51890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800" b="1" dirty="0">
                <a:latin typeface="+mj-lt"/>
              </a:rPr>
              <a:t>Valoriser et favoriser l'usage du numérique en productions végétales en Wallonie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727A0D-A54D-4B8D-B43B-028AB0AE1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0688" y="992087"/>
            <a:ext cx="2296623" cy="52648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21B7EB-C75E-41CC-BF58-0D7CEEEDBC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4331" y="898252"/>
            <a:ext cx="699304" cy="71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983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0">
            <a:extLst>
              <a:ext uri="{FF2B5EF4-FFF2-40B4-BE49-F238E27FC236}">
                <a16:creationId xmlns:a16="http://schemas.microsoft.com/office/drawing/2014/main" id="{1485FFDC-0CAD-450C-A1F1-75E392CC81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12">
            <a:extLst>
              <a:ext uri="{FF2B5EF4-FFF2-40B4-BE49-F238E27FC236}">
                <a16:creationId xmlns:a16="http://schemas.microsoft.com/office/drawing/2014/main" id="{F9672BDB-4ABD-40E5-A8B8-F7340E3BD8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Rectangle 14">
            <a:extLst>
              <a:ext uri="{FF2B5EF4-FFF2-40B4-BE49-F238E27FC236}">
                <a16:creationId xmlns:a16="http://schemas.microsoft.com/office/drawing/2014/main" id="{B1FA2BC7-3F19-4E1C-B3D1-19995D9F6F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6">
            <a:extLst>
              <a:ext uri="{FF2B5EF4-FFF2-40B4-BE49-F238E27FC236}">
                <a16:creationId xmlns:a16="http://schemas.microsoft.com/office/drawing/2014/main" id="{62FF40B5-1E36-4442-8D28-D1AA571AD2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3C09592-2DB2-47C0-A5CB-BD39288D13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A99F7E8-2528-47D5-BE72-CD1FBF102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fr-BE" sz="4400" dirty="0">
                <a:solidFill>
                  <a:srgbClr val="FFFFFF"/>
                </a:solidFill>
              </a:rPr>
              <a:t>Qui est WalDigiFarm ?</a:t>
            </a:r>
            <a:endParaRPr lang="fr-BE" sz="4400" dirty="0"/>
          </a:p>
        </p:txBody>
      </p:sp>
      <p:graphicFrame>
        <p:nvGraphicFramePr>
          <p:cNvPr id="6" name="Espace réservé du contenu 2">
            <a:extLst>
              <a:ext uri="{FF2B5EF4-FFF2-40B4-BE49-F238E27FC236}">
                <a16:creationId xmlns:a16="http://schemas.microsoft.com/office/drawing/2014/main" id="{B5436E92-3ED7-4379-9835-26C0C43F0E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6897919"/>
              </p:ext>
            </p:extLst>
          </p:nvPr>
        </p:nvGraphicFramePr>
        <p:xfrm>
          <a:off x="5284788" y="639763"/>
          <a:ext cx="6261100" cy="5578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18456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8EF2EE-D505-4C14-A881-6FA7FDD4B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Co-valorisation des données des fermes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156F3C-D548-49B1-8977-7CB4B9DD5EFA}"/>
              </a:ext>
            </a:extLst>
          </p:cNvPr>
          <p:cNvSpPr txBox="1"/>
          <p:nvPr/>
        </p:nvSpPr>
        <p:spPr>
          <a:xfrm>
            <a:off x="0" y="6611779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000" dirty="0"/>
              <a:t>Source : Arvalis Institut du Végétal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0A0985-CD90-4042-822E-A117F4D8E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1017" y="2055136"/>
            <a:ext cx="6246891" cy="468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31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8EF2EE-D505-4C14-A881-6FA7FDD4B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Co-valorisation des données des fermes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E558C28-DF07-497D-A516-348BEFAB8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1291" y="3968096"/>
            <a:ext cx="2352550" cy="25282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C156F3C-D548-49B1-8977-7CB4B9DD5EFA}"/>
              </a:ext>
            </a:extLst>
          </p:cNvPr>
          <p:cNvSpPr txBox="1"/>
          <p:nvPr/>
        </p:nvSpPr>
        <p:spPr>
          <a:xfrm>
            <a:off x="680321" y="6607747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000" dirty="0"/>
              <a:t>Source : Sencrop, 05/07/2021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20D14F-DC9C-490F-AEF7-76953FD6E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21" y="2069837"/>
            <a:ext cx="8686996" cy="4548460"/>
          </a:xfrm>
          <a:prstGeom prst="rect">
            <a:avLst/>
          </a:prstGeom>
        </p:spPr>
      </p:pic>
      <p:pic>
        <p:nvPicPr>
          <p:cNvPr id="8" name="Picture 2" descr="Sencrop lève 10 millions de dollars pour se développer en Europe">
            <a:extLst>
              <a:ext uri="{FF2B5EF4-FFF2-40B4-BE49-F238E27FC236}">
                <a16:creationId xmlns:a16="http://schemas.microsoft.com/office/drawing/2014/main" id="{ED82F37B-D5E5-4A97-9CA4-2E894D566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159" y="2069836"/>
            <a:ext cx="3659879" cy="243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241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38469-1D1D-4F80-ABD8-C6E81087A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Des avantages certains…</a:t>
            </a:r>
          </a:p>
        </p:txBody>
      </p:sp>
      <p:pic>
        <p:nvPicPr>
          <p:cNvPr id="1026" name="Picture 2" descr="Image associée">
            <a:extLst>
              <a:ext uri="{FF2B5EF4-FFF2-40B4-BE49-F238E27FC236}">
                <a16:creationId xmlns:a16="http://schemas.microsoft.com/office/drawing/2014/main" id="{3B480335-90BD-4C2B-B524-F2EC8ECF8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1" y="2336873"/>
            <a:ext cx="3547144" cy="26869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FB627E-0320-4C70-966D-25AAB6243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7824" y="2461121"/>
            <a:ext cx="3976362" cy="38294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CB7C870-4806-46D7-AA1E-8FC2096F2F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0281" y="2624773"/>
            <a:ext cx="3976361" cy="3874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86195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38469-1D1D-4F80-ABD8-C6E81087A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… de très nombreuses questions</a:t>
            </a:r>
          </a:p>
        </p:txBody>
      </p:sp>
      <p:pic>
        <p:nvPicPr>
          <p:cNvPr id="8" name="Espace réservé du contenu 3">
            <a:extLst>
              <a:ext uri="{FF2B5EF4-FFF2-40B4-BE49-F238E27FC236}">
                <a16:creationId xmlns:a16="http://schemas.microsoft.com/office/drawing/2014/main" id="{D79C510B-1878-4578-83BF-7EEBD91922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8924" y="2049972"/>
            <a:ext cx="9181434" cy="4398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D940DA7-77F6-4EFF-9030-341875DA747C}"/>
              </a:ext>
            </a:extLst>
          </p:cNvPr>
          <p:cNvSpPr txBox="1"/>
          <p:nvPr/>
        </p:nvSpPr>
        <p:spPr>
          <a:xfrm>
            <a:off x="5553377" y="6104772"/>
            <a:ext cx="638214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800" dirty="0">
                <a:solidFill>
                  <a:schemeClr val="bg1"/>
                </a:solidFill>
              </a:rPr>
              <a:t>« Coopérative » de données ?</a:t>
            </a:r>
            <a:endParaRPr lang="fr-BE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BE7D1B-6C3C-4228-9699-EB4E90A52242}"/>
              </a:ext>
            </a:extLst>
          </p:cNvPr>
          <p:cNvSpPr txBox="1"/>
          <p:nvPr/>
        </p:nvSpPr>
        <p:spPr>
          <a:xfrm>
            <a:off x="768924" y="6448498"/>
            <a:ext cx="91814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000" dirty="0"/>
              <a:t>Source : The Guardian</a:t>
            </a:r>
          </a:p>
        </p:txBody>
      </p:sp>
    </p:spTree>
    <p:extLst>
      <p:ext uri="{BB962C8B-B14F-4D97-AF65-F5344CB8AC3E}">
        <p14:creationId xmlns:p14="http://schemas.microsoft.com/office/powerpoint/2010/main" val="248610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2F896AE-E71B-4835-A9BA-EDDE61D7B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2883606"/>
            <a:ext cx="9613860" cy="1090788"/>
          </a:xfrm>
        </p:spPr>
        <p:txBody>
          <a:bodyPr/>
          <a:lstStyle/>
          <a:p>
            <a:r>
              <a:rPr lang="fr-BE" dirty="0"/>
              <a:t>MERCI POUR VOTRE ATTENTION !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BA9EA7B-52B1-4020-9B08-9D619D1F08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WalDigiFarm ASBL - WEYKMANS Sébastien</a:t>
            </a:r>
          </a:p>
          <a:p>
            <a:r>
              <a:rPr lang="fr-FR" dirty="0"/>
              <a:t>Rue des Tuiliers 4, B-4480 Hermalle-sous-Huy (Belgium)</a:t>
            </a:r>
          </a:p>
          <a:p>
            <a:r>
              <a:rPr lang="fr-FR" dirty="0">
                <a:hlinkClick r:id="rId2"/>
              </a:rPr>
              <a:t>sebastien.weykmans@waldigifarm.be</a:t>
            </a:r>
            <a:endParaRPr lang="fr-FR" dirty="0"/>
          </a:p>
          <a:p>
            <a:r>
              <a:rPr lang="fr-FR" dirty="0"/>
              <a:t>+32 478 22 27 56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1955232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Vert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Berlin">
  <a:themeElements>
    <a:clrScheme name="Vert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5F19BA19-2D8C-4EFE-B21A-CB827859FE5B}" vid="{DC0A2194-97DB-4FDC-9CEC-090272639529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165</Words>
  <Application>Microsoft Office PowerPoint</Application>
  <PresentationFormat>Grand écran</PresentationFormat>
  <Paragraphs>24</Paragraphs>
  <Slides>7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Rockwell</vt:lpstr>
      <vt:lpstr>Trebuchet MS</vt:lpstr>
      <vt:lpstr>Berlin</vt:lpstr>
      <vt:lpstr>Berlin</vt:lpstr>
      <vt:lpstr>Présentation PowerPoint</vt:lpstr>
      <vt:lpstr>Qui est WalDigiFarm ?</vt:lpstr>
      <vt:lpstr>Co-valorisation des données des fermes</vt:lpstr>
      <vt:lpstr>Co-valorisation des données des fermes</vt:lpstr>
      <vt:lpstr>Des avantages certains…</vt:lpstr>
      <vt:lpstr>… de très nombreuses questions</vt:lpstr>
      <vt:lpstr>MERCI POUR VOTRE ATTENTION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Sébastien Weykmans</dc:creator>
  <cp:lastModifiedBy>Dominique VREBOS</cp:lastModifiedBy>
  <cp:revision>3</cp:revision>
  <cp:lastPrinted>2021-04-21T09:13:19Z</cp:lastPrinted>
  <dcterms:created xsi:type="dcterms:W3CDTF">2020-09-02T12:05:10Z</dcterms:created>
  <dcterms:modified xsi:type="dcterms:W3CDTF">2021-11-29T06:36:04Z</dcterms:modified>
</cp:coreProperties>
</file>