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367" r:id="rId3"/>
    <p:sldId id="368" r:id="rId4"/>
    <p:sldId id="364" r:id="rId5"/>
    <p:sldId id="365" r:id="rId6"/>
    <p:sldId id="369" r:id="rId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mien ROSILLON" initials="DR" lastIdx="7" clrIdx="0">
    <p:extLst>
      <p:ext uri="{19B8F6BF-5375-455C-9EA6-DF929625EA0E}">
        <p15:presenceInfo xmlns:p15="http://schemas.microsoft.com/office/powerpoint/2012/main" userId="S-1-5-21-329068152-152049171-854245398-96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FFC000"/>
    <a:srgbClr val="4472C4"/>
    <a:srgbClr val="67C5B1"/>
    <a:srgbClr val="40A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70486" autoAdjust="0"/>
  </p:normalViewPr>
  <p:slideViewPr>
    <p:cSldViewPr snapToGrid="0">
      <p:cViewPr varScale="1">
        <p:scale>
          <a:sx n="57" d="100"/>
          <a:sy n="57" d="100"/>
        </p:scale>
        <p:origin x="228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119979" y="6400413"/>
            <a:ext cx="566821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fr-BE" smtClean="0"/>
              <a:pPr/>
              <a:t>‹N°›</a:t>
            </a:fld>
            <a:r>
              <a:rPr lang="fr-BE" dirty="0"/>
              <a:t>/15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Espace réservé du texte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Espace réservé du texte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Texte du titre</a:t>
            </a:r>
          </a:p>
        </p:txBody>
      </p:sp>
      <p:sp>
        <p:nvSpPr>
          <p:cNvPr id="83" name="Espace réservé pour une image 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 lang="fr-BE" smtClean="0"/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ZoneTexte 4"/>
          <p:cNvSpPr txBox="1"/>
          <p:nvPr/>
        </p:nvSpPr>
        <p:spPr>
          <a:xfrm>
            <a:off x="-22044" y="3451700"/>
            <a:ext cx="9188088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Activités Météo</a:t>
            </a:r>
            <a:endParaRPr dirty="0"/>
          </a:p>
        </p:txBody>
      </p:sp>
      <p:sp>
        <p:nvSpPr>
          <p:cNvPr id="95" name="ZoneTexte 5"/>
          <p:cNvSpPr txBox="1"/>
          <p:nvPr/>
        </p:nvSpPr>
        <p:spPr>
          <a:xfrm>
            <a:off x="-17578" y="4022006"/>
            <a:ext cx="9179156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FBC7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b="1" dirty="0">
                <a:solidFill>
                  <a:srgbClr val="67C5B1"/>
                </a:solidFill>
              </a:rPr>
              <a:t>Réunion CTR CPP</a:t>
            </a:r>
          </a:p>
          <a:p>
            <a:endParaRPr lang="fr-BE" b="1" dirty="0">
              <a:solidFill>
                <a:srgbClr val="67C5B1"/>
              </a:solidFill>
            </a:endParaRPr>
          </a:p>
          <a:p>
            <a:r>
              <a:rPr lang="fr-BE" b="1" dirty="0">
                <a:solidFill>
                  <a:srgbClr val="67C5B1"/>
                </a:solidFill>
              </a:rPr>
              <a:t>Gembloux – 10 octobre 2022</a:t>
            </a:r>
            <a:endParaRPr b="1" dirty="0">
              <a:solidFill>
                <a:srgbClr val="67C5B1"/>
              </a:solidFill>
            </a:endParaRPr>
          </a:p>
        </p:txBody>
      </p:sp>
      <p:sp>
        <p:nvSpPr>
          <p:cNvPr id="96" name="ZoneTexte 7"/>
          <p:cNvSpPr txBox="1"/>
          <p:nvPr/>
        </p:nvSpPr>
        <p:spPr>
          <a:xfrm>
            <a:off x="342906" y="5579122"/>
            <a:ext cx="487811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r-BE" dirty="0"/>
              <a:t>Damien </a:t>
            </a:r>
            <a:r>
              <a:rPr lang="fr-BE" dirty="0" err="1"/>
              <a:t>Rosillon</a:t>
            </a:r>
            <a:endParaRPr lang="fr-BE" dirty="0"/>
          </a:p>
          <a:p>
            <a:pPr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r-BE" dirty="0"/>
              <a:t>Alban </a:t>
            </a:r>
            <a:r>
              <a:rPr lang="fr-BE" dirty="0" err="1"/>
              <a:t>Jago</a:t>
            </a:r>
            <a:endParaRPr lang="fr-BE" dirty="0"/>
          </a:p>
          <a:p>
            <a:pPr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r-BE" dirty="0"/>
              <a:t>Jean Pierre Huart</a:t>
            </a:r>
          </a:p>
          <a:p>
            <a:pPr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r-BE" dirty="0"/>
              <a:t>Viviane Planchon</a:t>
            </a:r>
            <a:endParaRPr dirty="0"/>
          </a:p>
        </p:txBody>
      </p:sp>
      <p:pic>
        <p:nvPicPr>
          <p:cNvPr id="98" name="150ANS_CRA-W_BandeauPPT_COVER.jpg" descr="150ANS_CRA-W_BandeauPPT_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9386"/>
            <a:ext cx="9144001" cy="2210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F0829F-7655-4F00-A7EC-7092B79F46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8103" y="5072435"/>
            <a:ext cx="1552991" cy="1785565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EDBB4BFD-A71E-4B59-8056-E0F4B1643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03" y="6279648"/>
            <a:ext cx="361520" cy="48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75383472-1FA2-4AA7-B048-651616DAF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981" y="6300216"/>
            <a:ext cx="1258135" cy="44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FD9ACA-C023-49D5-9978-9052C4C97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19" y="6311907"/>
            <a:ext cx="1913205" cy="44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4F659182-EE95-4E0A-97E2-595BAAB33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895" y="6279648"/>
            <a:ext cx="1313717" cy="44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2BCA366-E63E-4E31-B91B-E16143D89C9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</a:t>
            </a:fld>
            <a:endParaRPr lang="fr-BE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Retour sécheresse 2022 en 3 questions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sp>
        <p:nvSpPr>
          <p:cNvPr id="30" name="Espace réservé du numéro de diapositive 3">
            <a:extLst>
              <a:ext uri="{FF2B5EF4-FFF2-40B4-BE49-F238E27FC236}">
                <a16:creationId xmlns:a16="http://schemas.microsoft.com/office/drawing/2014/main" id="{28916247-B154-48CF-89AC-157C33758F82}"/>
              </a:ext>
            </a:extLst>
          </p:cNvPr>
          <p:cNvSpPr txBox="1">
            <a:spLocks/>
          </p:cNvSpPr>
          <p:nvPr/>
        </p:nvSpPr>
        <p:spPr>
          <a:xfrm>
            <a:off x="10799891" y="6034782"/>
            <a:ext cx="297323" cy="20432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5964FC7A-5E35-4913-9026-EF6F785076C6}" type="slidenum">
              <a:rPr lang="fr-BE" smtClean="0"/>
              <a:pPr/>
              <a:t>2</a:t>
            </a:fld>
            <a:r>
              <a:rPr lang="fr-BE"/>
              <a:t> </a:t>
            </a:r>
            <a:endParaRPr lang="fr-BE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85D1D5-2B91-468D-9D0F-5876113AF46E}"/>
              </a:ext>
            </a:extLst>
          </p:cNvPr>
          <p:cNvSpPr txBox="1"/>
          <p:nvPr/>
        </p:nvSpPr>
        <p:spPr>
          <a:xfrm>
            <a:off x="526093" y="1709245"/>
            <a:ext cx="8089713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r-BE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Quelle est l’ampleur du déficit?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fr-BE" sz="2400" dirty="0"/>
              <a:t>2022, pire que 1976, 2018 et 2020? Point de vue météo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2022, pire que 1976, 2018 et 2020? Point de vue rendements</a:t>
            </a:r>
          </a:p>
        </p:txBody>
      </p:sp>
    </p:spTree>
    <p:extLst>
      <p:ext uri="{BB962C8B-B14F-4D97-AF65-F5344CB8AC3E}">
        <p14:creationId xmlns:p14="http://schemas.microsoft.com/office/powerpoint/2010/main" val="241235487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Retour sécheresse 2022</a:t>
            </a:r>
          </a:p>
          <a:p>
            <a:r>
              <a:rPr lang="fr-BE" dirty="0"/>
              <a:t>Ampleur du déficit?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sp>
        <p:nvSpPr>
          <p:cNvPr id="30" name="Espace réservé du numéro de diapositive 3">
            <a:extLst>
              <a:ext uri="{FF2B5EF4-FFF2-40B4-BE49-F238E27FC236}">
                <a16:creationId xmlns:a16="http://schemas.microsoft.com/office/drawing/2014/main" id="{28916247-B154-48CF-89AC-157C33758F82}"/>
              </a:ext>
            </a:extLst>
          </p:cNvPr>
          <p:cNvSpPr txBox="1">
            <a:spLocks/>
          </p:cNvSpPr>
          <p:nvPr/>
        </p:nvSpPr>
        <p:spPr>
          <a:xfrm>
            <a:off x="10799891" y="6034782"/>
            <a:ext cx="297323" cy="20432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5964FC7A-5E35-4913-9026-EF6F785076C6}" type="slidenum">
              <a:rPr lang="fr-BE" smtClean="0"/>
              <a:pPr/>
              <a:t>3</a:t>
            </a:fld>
            <a:r>
              <a:rPr lang="fr-BE"/>
              <a:t> </a:t>
            </a:r>
            <a:endParaRPr lang="fr-BE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BEB5B51-17AF-4A5D-8EBD-9AA1E9C2EED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3" b="20391"/>
          <a:stretch/>
        </p:blipFill>
        <p:spPr bwMode="auto">
          <a:xfrm>
            <a:off x="1070453" y="1526912"/>
            <a:ext cx="7332936" cy="3997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41B859-701A-4225-A1F6-C7934B02D78A}"/>
              </a:ext>
            </a:extLst>
          </p:cNvPr>
          <p:cNvSpPr txBox="1"/>
          <p:nvPr/>
        </p:nvSpPr>
        <p:spPr>
          <a:xfrm>
            <a:off x="929197" y="5290974"/>
            <a:ext cx="775760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fr-BE" b="1" dirty="0">
                <a:solidFill>
                  <a:schemeClr val="tx1"/>
                </a:solidFill>
              </a:rPr>
              <a:t>Le déficit moyen sur la Wallonie  60% soit un manque de 220 mm sur toute la période du 1</a:t>
            </a:r>
            <a:r>
              <a:rPr lang="fr-BE" b="1" baseline="30000" dirty="0">
                <a:solidFill>
                  <a:schemeClr val="tx1"/>
                </a:solidFill>
              </a:rPr>
              <a:t>er</a:t>
            </a:r>
            <a:r>
              <a:rPr lang="fr-BE" b="1" dirty="0">
                <a:solidFill>
                  <a:schemeClr val="tx1"/>
                </a:solidFill>
              </a:rPr>
              <a:t> janvier au 30 août 2022.</a:t>
            </a:r>
            <a:endParaRPr kumimoji="0" lang="fr-BE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258544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Retour sécheresse 2022</a:t>
            </a:r>
          </a:p>
          <a:p>
            <a:r>
              <a:rPr lang="fr-BE" dirty="0"/>
              <a:t>2022 : pire que 1976, 2018 et 2020?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4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sp>
        <p:nvSpPr>
          <p:cNvPr id="30" name="Espace réservé du numéro de diapositive 3">
            <a:extLst>
              <a:ext uri="{FF2B5EF4-FFF2-40B4-BE49-F238E27FC236}">
                <a16:creationId xmlns:a16="http://schemas.microsoft.com/office/drawing/2014/main" id="{28916247-B154-48CF-89AC-157C33758F82}"/>
              </a:ext>
            </a:extLst>
          </p:cNvPr>
          <p:cNvSpPr txBox="1">
            <a:spLocks/>
          </p:cNvSpPr>
          <p:nvPr/>
        </p:nvSpPr>
        <p:spPr>
          <a:xfrm>
            <a:off x="10799891" y="6034782"/>
            <a:ext cx="297323" cy="20432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5964FC7A-5E35-4913-9026-EF6F785076C6}" type="slidenum">
              <a:rPr lang="fr-BE" smtClean="0"/>
              <a:pPr/>
              <a:t>4</a:t>
            </a:fld>
            <a:r>
              <a:rPr lang="fr-BE"/>
              <a:t> </a:t>
            </a:r>
            <a:endParaRPr lang="fr-BE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EBEC91-B947-44B5-9410-EBBB6BCBD09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95" y="1893910"/>
            <a:ext cx="5972810" cy="37261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485D1D5-2B91-468D-9D0F-5876113AF46E}"/>
              </a:ext>
            </a:extLst>
          </p:cNvPr>
          <p:cNvSpPr txBox="1"/>
          <p:nvPr/>
        </p:nvSpPr>
        <p:spPr>
          <a:xfrm>
            <a:off x="526093" y="1709245"/>
            <a:ext cx="19357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Point de vue météo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7E5B1BB-0135-4605-A95D-1B8FC337B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718" y="4217367"/>
            <a:ext cx="4331710" cy="121782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BDC4831-4298-40C8-8FDE-04ED81200DCF}"/>
              </a:ext>
            </a:extLst>
          </p:cNvPr>
          <p:cNvSpPr txBox="1"/>
          <p:nvPr/>
        </p:nvSpPr>
        <p:spPr>
          <a:xfrm>
            <a:off x="878790" y="5441173"/>
            <a:ext cx="748057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/>
              <a:t>1976 : reste la pire sécheresse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2022 : deuxième « pire » année – les pluies de juin ont fait beaucoup de bien </a:t>
            </a:r>
          </a:p>
        </p:txBody>
      </p:sp>
    </p:spTree>
    <p:extLst>
      <p:ext uri="{BB962C8B-B14F-4D97-AF65-F5344CB8AC3E}">
        <p14:creationId xmlns:p14="http://schemas.microsoft.com/office/powerpoint/2010/main" val="23854041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Retour sécheresse 2022</a:t>
            </a:r>
          </a:p>
          <a:p>
            <a:r>
              <a:rPr lang="fr-BE" dirty="0"/>
              <a:t>2022 : pire que 1976, 2018 et 2020?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5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sp>
        <p:nvSpPr>
          <p:cNvPr id="30" name="Espace réservé du numéro de diapositive 3">
            <a:extLst>
              <a:ext uri="{FF2B5EF4-FFF2-40B4-BE49-F238E27FC236}">
                <a16:creationId xmlns:a16="http://schemas.microsoft.com/office/drawing/2014/main" id="{28916247-B154-48CF-89AC-157C33758F82}"/>
              </a:ext>
            </a:extLst>
          </p:cNvPr>
          <p:cNvSpPr txBox="1">
            <a:spLocks/>
          </p:cNvSpPr>
          <p:nvPr/>
        </p:nvSpPr>
        <p:spPr>
          <a:xfrm>
            <a:off x="10799891" y="6034782"/>
            <a:ext cx="297323" cy="20432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5964FC7A-5E35-4913-9026-EF6F785076C6}" type="slidenum">
              <a:rPr lang="fr-BE" smtClean="0"/>
              <a:pPr/>
              <a:t>5</a:t>
            </a:fld>
            <a:r>
              <a:rPr lang="fr-BE"/>
              <a:t> </a:t>
            </a:r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DC2C02-AE05-4E1A-B92B-E622F8AE7EAD}"/>
              </a:ext>
            </a:extLst>
          </p:cNvPr>
          <p:cNvSpPr txBox="1"/>
          <p:nvPr/>
        </p:nvSpPr>
        <p:spPr>
          <a:xfrm>
            <a:off x="526093" y="1709245"/>
            <a:ext cx="284468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Point de vue des rendements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BA718B-86A9-4C71-86D5-BB86B12C9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49" y="2192616"/>
            <a:ext cx="8248624" cy="276374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6403D4A-36AB-4A6F-A81A-04D9A0157291}"/>
              </a:ext>
            </a:extLst>
          </p:cNvPr>
          <p:cNvSpPr txBox="1"/>
          <p:nvPr/>
        </p:nvSpPr>
        <p:spPr>
          <a:xfrm>
            <a:off x="831714" y="4867953"/>
            <a:ext cx="749339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/>
              <a:t>Les céréales et les betteraves passent bien les périodes de sécheresse.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/>
              <a:t>L’impact se fait particulièrement ressentir sur les pommes de terre et le maïs.</a:t>
            </a:r>
          </a:p>
        </p:txBody>
      </p:sp>
    </p:spTree>
    <p:extLst>
      <p:ext uri="{BB962C8B-B14F-4D97-AF65-F5344CB8AC3E}">
        <p14:creationId xmlns:p14="http://schemas.microsoft.com/office/powerpoint/2010/main" val="5653894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Divers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6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sp>
        <p:nvSpPr>
          <p:cNvPr id="30" name="Espace réservé du numéro de diapositive 3">
            <a:extLst>
              <a:ext uri="{FF2B5EF4-FFF2-40B4-BE49-F238E27FC236}">
                <a16:creationId xmlns:a16="http://schemas.microsoft.com/office/drawing/2014/main" id="{28916247-B154-48CF-89AC-157C33758F82}"/>
              </a:ext>
            </a:extLst>
          </p:cNvPr>
          <p:cNvSpPr txBox="1">
            <a:spLocks/>
          </p:cNvSpPr>
          <p:nvPr/>
        </p:nvSpPr>
        <p:spPr>
          <a:xfrm>
            <a:off x="10799891" y="6034782"/>
            <a:ext cx="297323" cy="20432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5964FC7A-5E35-4913-9026-EF6F785076C6}" type="slidenum">
              <a:rPr lang="fr-BE" smtClean="0"/>
              <a:pPr/>
              <a:t>6</a:t>
            </a:fld>
            <a:r>
              <a:rPr lang="fr-BE"/>
              <a:t> </a:t>
            </a:r>
            <a:endParaRPr lang="fr-BE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85D1D5-2B91-468D-9D0F-5876113AF46E}"/>
              </a:ext>
            </a:extLst>
          </p:cNvPr>
          <p:cNvSpPr txBox="1"/>
          <p:nvPr/>
        </p:nvSpPr>
        <p:spPr>
          <a:xfrm>
            <a:off x="526093" y="1709245"/>
            <a:ext cx="5537732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r-BE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Engagement d’un ingénieur Pameseb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r-BE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Convention recettes </a:t>
            </a:r>
            <a:r>
              <a:rPr kumimoji="0" lang="fr-BE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abts</a:t>
            </a:r>
            <a:r>
              <a:rPr kumimoji="0" lang="fr-BE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kumimoji="0" lang="fr-BE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Carah</a:t>
            </a:r>
            <a:r>
              <a:rPr kumimoji="0" lang="fr-BE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– CRA-W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endParaRPr lang="fr-BE" sz="2400" dirty="0"/>
          </a:p>
        </p:txBody>
      </p:sp>
    </p:spTree>
    <p:extLst>
      <p:ext uri="{BB962C8B-B14F-4D97-AF65-F5344CB8AC3E}">
        <p14:creationId xmlns:p14="http://schemas.microsoft.com/office/powerpoint/2010/main" val="21984461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210</Words>
  <Application>Microsoft Office PowerPoint</Application>
  <PresentationFormat>Affichage à l'écran (4:3)</PresentationFormat>
  <Paragraphs>44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Damien ROSILLON</dc:creator>
  <cp:lastModifiedBy>Damien ROSILLON</cp:lastModifiedBy>
  <cp:revision>40</cp:revision>
  <dcterms:modified xsi:type="dcterms:W3CDTF">2022-10-10T11:57:02Z</dcterms:modified>
</cp:coreProperties>
</file>