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  <p:sldId id="263" r:id="rId3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A691"/>
    <a:srgbClr val="FAE48F"/>
    <a:srgbClr val="B3DBD3"/>
    <a:srgbClr val="80CEBD"/>
    <a:srgbClr val="F9E083"/>
    <a:srgbClr val="A4DCD0"/>
    <a:srgbClr val="F5C91F"/>
    <a:srgbClr val="ECF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B9D944-81CC-4D80-9037-FDA8FDD004BE}" v="50" dt="2022-06-23T07:43:50.3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4660"/>
  </p:normalViewPr>
  <p:slideViewPr>
    <p:cSldViewPr snapToGrid="0">
      <p:cViewPr varScale="1">
        <p:scale>
          <a:sx n="26" d="100"/>
          <a:sy n="26" d="100"/>
        </p:scale>
        <p:origin x="82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e Lerebour" userId="ea2786b568a56b41" providerId="LiveId" clId="{D3B9D944-81CC-4D80-9037-FDA8FDD004BE}"/>
    <pc:docChg chg="undo custSel delSld modSld">
      <pc:chgData name="Emile Lerebour" userId="ea2786b568a56b41" providerId="LiveId" clId="{D3B9D944-81CC-4D80-9037-FDA8FDD004BE}" dt="2022-06-23T07:43:50.307" v="851" actId="1076"/>
      <pc:docMkLst>
        <pc:docMk/>
      </pc:docMkLst>
      <pc:sldChg chg="addSp delSp modSp">
        <pc:chgData name="Emile Lerebour" userId="ea2786b568a56b41" providerId="LiveId" clId="{D3B9D944-81CC-4D80-9037-FDA8FDD004BE}" dt="2022-06-23T07:42:53.437" v="842" actId="21"/>
        <pc:sldMkLst>
          <pc:docMk/>
          <pc:sldMk cId="3214589368" sldId="259"/>
        </pc:sldMkLst>
        <pc:spChg chg="add del mod">
          <ac:chgData name="Emile Lerebour" userId="ea2786b568a56b41" providerId="LiveId" clId="{D3B9D944-81CC-4D80-9037-FDA8FDD004BE}" dt="2022-06-23T07:41:17.091" v="826"/>
          <ac:spMkLst>
            <pc:docMk/>
            <pc:sldMk cId="3214589368" sldId="259"/>
            <ac:spMk id="3" creationId="{EECE2801-CE20-DAAF-8F06-15EB142C9262}"/>
          </ac:spMkLst>
        </pc:spChg>
        <pc:spChg chg="add del">
          <ac:chgData name="Emile Lerebour" userId="ea2786b568a56b41" providerId="LiveId" clId="{D3B9D944-81CC-4D80-9037-FDA8FDD004BE}" dt="2022-06-23T07:41:47.491" v="828"/>
          <ac:spMkLst>
            <pc:docMk/>
            <pc:sldMk cId="3214589368" sldId="259"/>
            <ac:spMk id="4" creationId="{E82538AA-9C7E-4BF4-4995-6C90281EFA60}"/>
          </ac:spMkLst>
        </pc:spChg>
        <pc:picChg chg="add del mod">
          <ac:chgData name="Emile Lerebour" userId="ea2786b568a56b41" providerId="LiveId" clId="{D3B9D944-81CC-4D80-9037-FDA8FDD004BE}" dt="2022-06-23T07:42:53.437" v="842" actId="21"/>
          <ac:picMkLst>
            <pc:docMk/>
            <pc:sldMk cId="3214589368" sldId="259"/>
            <ac:picMk id="1030" creationId="{254A58F1-6D21-237E-BD8D-69F7068539EB}"/>
          </ac:picMkLst>
        </pc:picChg>
      </pc:sldChg>
      <pc:sldChg chg="addSp delSp modSp mod">
        <pc:chgData name="Emile Lerebour" userId="ea2786b568a56b41" providerId="LiveId" clId="{D3B9D944-81CC-4D80-9037-FDA8FDD004BE}" dt="2022-06-23T07:43:50.307" v="851" actId="1076"/>
        <pc:sldMkLst>
          <pc:docMk/>
          <pc:sldMk cId="2640577780" sldId="262"/>
        </pc:sldMkLst>
        <pc:spChg chg="mod">
          <ac:chgData name="Emile Lerebour" userId="ea2786b568a56b41" providerId="LiveId" clId="{D3B9D944-81CC-4D80-9037-FDA8FDD004BE}" dt="2022-06-23T07:36:26.991" v="809" actId="208"/>
          <ac:spMkLst>
            <pc:docMk/>
            <pc:sldMk cId="2640577780" sldId="262"/>
            <ac:spMk id="4" creationId="{492C7A01-FC21-2B5C-D0A7-AFD02DC2EF79}"/>
          </ac:spMkLst>
        </pc:spChg>
        <pc:spChg chg="mod">
          <ac:chgData name="Emile Lerebour" userId="ea2786b568a56b41" providerId="LiveId" clId="{D3B9D944-81CC-4D80-9037-FDA8FDD004BE}" dt="2022-06-23T07:34:17.208" v="791" actId="207"/>
          <ac:spMkLst>
            <pc:docMk/>
            <pc:sldMk cId="2640577780" sldId="262"/>
            <ac:spMk id="6" creationId="{59E121D7-0839-FF0A-B89B-A40E434F167F}"/>
          </ac:spMkLst>
        </pc:spChg>
        <pc:spChg chg="mod">
          <ac:chgData name="Emile Lerebour" userId="ea2786b568a56b41" providerId="LiveId" clId="{D3B9D944-81CC-4D80-9037-FDA8FDD004BE}" dt="2022-06-23T07:37:22.072" v="815" actId="1076"/>
          <ac:spMkLst>
            <pc:docMk/>
            <pc:sldMk cId="2640577780" sldId="262"/>
            <ac:spMk id="32" creationId="{1DC98926-5982-FD8E-BC38-801132BB4431}"/>
          </ac:spMkLst>
        </pc:spChg>
        <pc:spChg chg="mod">
          <ac:chgData name="Emile Lerebour" userId="ea2786b568a56b41" providerId="LiveId" clId="{D3B9D944-81CC-4D80-9037-FDA8FDD004BE}" dt="2022-06-23T07:33:28.497" v="784" actId="1076"/>
          <ac:spMkLst>
            <pc:docMk/>
            <pc:sldMk cId="2640577780" sldId="262"/>
            <ac:spMk id="173" creationId="{791F13EC-CBF1-30B4-1CEC-E568A7389796}"/>
          </ac:spMkLst>
        </pc:spChg>
        <pc:spChg chg="add mod">
          <ac:chgData name="Emile Lerebour" userId="ea2786b568a56b41" providerId="LiveId" clId="{D3B9D944-81CC-4D80-9037-FDA8FDD004BE}" dt="2022-06-22T17:35:01.366" v="2" actId="14100"/>
          <ac:spMkLst>
            <pc:docMk/>
            <pc:sldMk cId="2640577780" sldId="262"/>
            <ac:spMk id="359" creationId="{8F6495FC-47D1-BB21-E3C8-21AA4787C7C8}"/>
          </ac:spMkLst>
        </pc:spChg>
        <pc:spChg chg="mod">
          <ac:chgData name="Emile Lerebour" userId="ea2786b568a56b41" providerId="LiveId" clId="{D3B9D944-81CC-4D80-9037-FDA8FDD004BE}" dt="2022-06-23T07:21:40.902" v="230" actId="1076"/>
          <ac:spMkLst>
            <pc:docMk/>
            <pc:sldMk cId="2640577780" sldId="262"/>
            <ac:spMk id="389" creationId="{42CF4D16-DF82-32BC-7F84-16727D4C6EB4}"/>
          </ac:spMkLst>
        </pc:spChg>
        <pc:spChg chg="add mod">
          <ac:chgData name="Emile Lerebour" userId="ea2786b568a56b41" providerId="LiveId" clId="{D3B9D944-81CC-4D80-9037-FDA8FDD004BE}" dt="2022-06-23T07:36:05.893" v="806" actId="207"/>
          <ac:spMkLst>
            <pc:docMk/>
            <pc:sldMk cId="2640577780" sldId="262"/>
            <ac:spMk id="405" creationId="{03D4D7E8-A3F1-DF30-44DA-6733B01507F7}"/>
          </ac:spMkLst>
        </pc:spChg>
        <pc:spChg chg="add mod">
          <ac:chgData name="Emile Lerebour" userId="ea2786b568a56b41" providerId="LiveId" clId="{D3B9D944-81CC-4D80-9037-FDA8FDD004BE}" dt="2022-06-23T07:33:41.667" v="785" actId="122"/>
          <ac:spMkLst>
            <pc:docMk/>
            <pc:sldMk cId="2640577780" sldId="262"/>
            <ac:spMk id="414" creationId="{5B9D7835-C327-2509-40E6-DAF978D01A93}"/>
          </ac:spMkLst>
        </pc:spChg>
        <pc:spChg chg="mod">
          <ac:chgData name="Emile Lerebour" userId="ea2786b568a56b41" providerId="LiveId" clId="{D3B9D944-81CC-4D80-9037-FDA8FDD004BE}" dt="2022-06-23T07:21:40.902" v="230" actId="1076"/>
          <ac:spMkLst>
            <pc:docMk/>
            <pc:sldMk cId="2640577780" sldId="262"/>
            <ac:spMk id="441" creationId="{74F5F5F4-072C-FB86-7D66-3107AC1E2D0E}"/>
          </ac:spMkLst>
        </pc:spChg>
        <pc:spChg chg="mod">
          <ac:chgData name="Emile Lerebour" userId="ea2786b568a56b41" providerId="LiveId" clId="{D3B9D944-81CC-4D80-9037-FDA8FDD004BE}" dt="2022-06-23T07:21:46.260" v="231" actId="1076"/>
          <ac:spMkLst>
            <pc:docMk/>
            <pc:sldMk cId="2640577780" sldId="262"/>
            <ac:spMk id="442" creationId="{20602E9F-0198-FB9F-654E-D7184ED7E746}"/>
          </ac:spMkLst>
        </pc:spChg>
        <pc:spChg chg="mod">
          <ac:chgData name="Emile Lerebour" userId="ea2786b568a56b41" providerId="LiveId" clId="{D3B9D944-81CC-4D80-9037-FDA8FDD004BE}" dt="2022-06-23T07:21:40.902" v="230" actId="1076"/>
          <ac:spMkLst>
            <pc:docMk/>
            <pc:sldMk cId="2640577780" sldId="262"/>
            <ac:spMk id="444" creationId="{A7E82985-F18B-A2BB-42DD-4E22C8B436CC}"/>
          </ac:spMkLst>
        </pc:spChg>
        <pc:spChg chg="mod">
          <ac:chgData name="Emile Lerebour" userId="ea2786b568a56b41" providerId="LiveId" clId="{D3B9D944-81CC-4D80-9037-FDA8FDD004BE}" dt="2022-06-23T06:56:33.663" v="89" actId="255"/>
          <ac:spMkLst>
            <pc:docMk/>
            <pc:sldMk cId="2640577780" sldId="262"/>
            <ac:spMk id="452" creationId="{35222EFD-2DA7-2BD0-D738-71CF3FB26707}"/>
          </ac:spMkLst>
        </pc:spChg>
        <pc:spChg chg="mod">
          <ac:chgData name="Emile Lerebour" userId="ea2786b568a56b41" providerId="LiveId" clId="{D3B9D944-81CC-4D80-9037-FDA8FDD004BE}" dt="2022-06-23T06:58:17.567" v="134" actId="20577"/>
          <ac:spMkLst>
            <pc:docMk/>
            <pc:sldMk cId="2640577780" sldId="262"/>
            <ac:spMk id="453" creationId="{574B082B-E1BE-4CAB-B5D8-48E469E87E69}"/>
          </ac:spMkLst>
        </pc:spChg>
        <pc:spChg chg="add mod">
          <ac:chgData name="Emile Lerebour" userId="ea2786b568a56b41" providerId="LiveId" clId="{D3B9D944-81CC-4D80-9037-FDA8FDD004BE}" dt="2022-06-23T07:35:04.013" v="797" actId="207"/>
          <ac:spMkLst>
            <pc:docMk/>
            <pc:sldMk cId="2640577780" sldId="262"/>
            <ac:spMk id="455" creationId="{0655BF65-EB53-0942-F68F-2961D7DA0EB9}"/>
          </ac:spMkLst>
        </pc:spChg>
        <pc:spChg chg="add del mod">
          <ac:chgData name="Emile Lerebour" userId="ea2786b568a56b41" providerId="LiveId" clId="{D3B9D944-81CC-4D80-9037-FDA8FDD004BE}" dt="2022-06-23T07:24:15.881" v="302" actId="21"/>
          <ac:spMkLst>
            <pc:docMk/>
            <pc:sldMk cId="2640577780" sldId="262"/>
            <ac:spMk id="457" creationId="{518CDA4E-0122-1AE3-ADC4-8396E730D1F9}"/>
          </ac:spMkLst>
        </pc:spChg>
        <pc:spChg chg="add del mod">
          <ac:chgData name="Emile Lerebour" userId="ea2786b568a56b41" providerId="LiveId" clId="{D3B9D944-81CC-4D80-9037-FDA8FDD004BE}" dt="2022-06-23T07:24:15.881" v="302" actId="21"/>
          <ac:spMkLst>
            <pc:docMk/>
            <pc:sldMk cId="2640577780" sldId="262"/>
            <ac:spMk id="458" creationId="{E23CE5DB-BC58-25D8-8955-93CF32BBCB53}"/>
          </ac:spMkLst>
        </pc:spChg>
        <pc:spChg chg="mod">
          <ac:chgData name="Emile Lerebour" userId="ea2786b568a56b41" providerId="LiveId" clId="{D3B9D944-81CC-4D80-9037-FDA8FDD004BE}" dt="2022-06-23T06:56:55.189" v="90" actId="255"/>
          <ac:spMkLst>
            <pc:docMk/>
            <pc:sldMk cId="2640577780" sldId="262"/>
            <ac:spMk id="460" creationId="{1C8BF79E-6248-1115-8537-4BC8EC838BAD}"/>
          </ac:spMkLst>
        </pc:spChg>
        <pc:spChg chg="mod">
          <ac:chgData name="Emile Lerebour" userId="ea2786b568a56b41" providerId="LiveId" clId="{D3B9D944-81CC-4D80-9037-FDA8FDD004BE}" dt="2022-06-23T06:57:01.804" v="91" actId="255"/>
          <ac:spMkLst>
            <pc:docMk/>
            <pc:sldMk cId="2640577780" sldId="262"/>
            <ac:spMk id="461" creationId="{8153B8A9-6F02-7321-68C3-DDE165A9B126}"/>
          </ac:spMkLst>
        </pc:spChg>
        <pc:spChg chg="mod">
          <ac:chgData name="Emile Lerebour" userId="ea2786b568a56b41" providerId="LiveId" clId="{D3B9D944-81CC-4D80-9037-FDA8FDD004BE}" dt="2022-06-23T06:57:06.268" v="92" actId="255"/>
          <ac:spMkLst>
            <pc:docMk/>
            <pc:sldMk cId="2640577780" sldId="262"/>
            <ac:spMk id="462" creationId="{7765D489-924B-1908-1889-A7FB9B4EC405}"/>
          </ac:spMkLst>
        </pc:spChg>
        <pc:spChg chg="add mod">
          <ac:chgData name="Emile Lerebour" userId="ea2786b568a56b41" providerId="LiveId" clId="{D3B9D944-81CC-4D80-9037-FDA8FDD004BE}" dt="2022-06-23T07:33:41.667" v="785" actId="122"/>
          <ac:spMkLst>
            <pc:docMk/>
            <pc:sldMk cId="2640577780" sldId="262"/>
            <ac:spMk id="486" creationId="{B62E9639-E77E-7B90-8094-426FA0F20A93}"/>
          </ac:spMkLst>
        </pc:spChg>
        <pc:spChg chg="add del mod">
          <ac:chgData name="Emile Lerebour" userId="ea2786b568a56b41" providerId="LiveId" clId="{D3B9D944-81CC-4D80-9037-FDA8FDD004BE}" dt="2022-06-23T07:24:15.881" v="302" actId="21"/>
          <ac:spMkLst>
            <pc:docMk/>
            <pc:sldMk cId="2640577780" sldId="262"/>
            <ac:spMk id="487" creationId="{D9A6257E-1EDE-5DB9-8B00-6123AD944D92}"/>
          </ac:spMkLst>
        </pc:spChg>
        <pc:spChg chg="add del mod">
          <ac:chgData name="Emile Lerebour" userId="ea2786b568a56b41" providerId="LiveId" clId="{D3B9D944-81CC-4D80-9037-FDA8FDD004BE}" dt="2022-06-23T07:24:15.881" v="302" actId="21"/>
          <ac:spMkLst>
            <pc:docMk/>
            <pc:sldMk cId="2640577780" sldId="262"/>
            <ac:spMk id="488" creationId="{2F816C00-F3F5-EBBE-3953-72BF1F8D1D7A}"/>
          </ac:spMkLst>
        </pc:spChg>
        <pc:spChg chg="add del mod">
          <ac:chgData name="Emile Lerebour" userId="ea2786b568a56b41" providerId="LiveId" clId="{D3B9D944-81CC-4D80-9037-FDA8FDD004BE}" dt="2022-06-23T07:24:15.881" v="302" actId="21"/>
          <ac:spMkLst>
            <pc:docMk/>
            <pc:sldMk cId="2640577780" sldId="262"/>
            <ac:spMk id="489" creationId="{367D8CAD-5347-2593-6570-E063290B675C}"/>
          </ac:spMkLst>
        </pc:spChg>
        <pc:spChg chg="add del mod">
          <ac:chgData name="Emile Lerebour" userId="ea2786b568a56b41" providerId="LiveId" clId="{D3B9D944-81CC-4D80-9037-FDA8FDD004BE}" dt="2022-06-23T07:24:15.881" v="302" actId="21"/>
          <ac:spMkLst>
            <pc:docMk/>
            <pc:sldMk cId="2640577780" sldId="262"/>
            <ac:spMk id="495" creationId="{D4F74465-8E91-95C3-23EC-9EC9A476E416}"/>
          </ac:spMkLst>
        </pc:spChg>
        <pc:spChg chg="add mod">
          <ac:chgData name="Emile Lerebour" userId="ea2786b568a56b41" providerId="LiveId" clId="{D3B9D944-81CC-4D80-9037-FDA8FDD004BE}" dt="2022-06-23T07:35:58.853" v="805" actId="1038"/>
          <ac:spMkLst>
            <pc:docMk/>
            <pc:sldMk cId="2640577780" sldId="262"/>
            <ac:spMk id="507" creationId="{4E8669E8-7EE2-C6A1-4635-085D24FD2C55}"/>
          </ac:spMkLst>
        </pc:spChg>
        <pc:spChg chg="add mod">
          <ac:chgData name="Emile Lerebour" userId="ea2786b568a56b41" providerId="LiveId" clId="{D3B9D944-81CC-4D80-9037-FDA8FDD004BE}" dt="2022-06-23T07:34:57.730" v="796" actId="207"/>
          <ac:spMkLst>
            <pc:docMk/>
            <pc:sldMk cId="2640577780" sldId="262"/>
            <ac:spMk id="509" creationId="{EABB6518-A7A5-0C40-E35F-1DA75A5F06AC}"/>
          </ac:spMkLst>
        </pc:spChg>
        <pc:spChg chg="add mod">
          <ac:chgData name="Emile Lerebour" userId="ea2786b568a56b41" providerId="LiveId" clId="{D3B9D944-81CC-4D80-9037-FDA8FDD004BE}" dt="2022-06-23T07:35:35.848" v="803" actId="1037"/>
          <ac:spMkLst>
            <pc:docMk/>
            <pc:sldMk cId="2640577780" sldId="262"/>
            <ac:spMk id="510" creationId="{B8071B7C-428E-BF3B-C2E7-41C9CF545145}"/>
          </ac:spMkLst>
        </pc:spChg>
        <pc:spChg chg="add mod">
          <ac:chgData name="Emile Lerebour" userId="ea2786b568a56b41" providerId="LiveId" clId="{D3B9D944-81CC-4D80-9037-FDA8FDD004BE}" dt="2022-06-23T07:33:41.667" v="785" actId="122"/>
          <ac:spMkLst>
            <pc:docMk/>
            <pc:sldMk cId="2640577780" sldId="262"/>
            <ac:spMk id="512" creationId="{9EC62497-A888-C4F7-4D80-BAFE84975912}"/>
          </ac:spMkLst>
        </pc:spChg>
        <pc:spChg chg="add mod">
          <ac:chgData name="Emile Lerebour" userId="ea2786b568a56b41" providerId="LiveId" clId="{D3B9D944-81CC-4D80-9037-FDA8FDD004BE}" dt="2022-06-23T07:35:26.860" v="801" actId="255"/>
          <ac:spMkLst>
            <pc:docMk/>
            <pc:sldMk cId="2640577780" sldId="262"/>
            <ac:spMk id="513" creationId="{1FA087C2-DF42-5F0F-F5E3-397A3E528C8C}"/>
          </ac:spMkLst>
        </pc:spChg>
        <pc:spChg chg="add mod">
          <ac:chgData name="Emile Lerebour" userId="ea2786b568a56b41" providerId="LiveId" clId="{D3B9D944-81CC-4D80-9037-FDA8FDD004BE}" dt="2022-06-23T07:33:41.667" v="785" actId="122"/>
          <ac:spMkLst>
            <pc:docMk/>
            <pc:sldMk cId="2640577780" sldId="262"/>
            <ac:spMk id="514" creationId="{51773331-E81D-7084-783C-E7B7A2F1478D}"/>
          </ac:spMkLst>
        </pc:spChg>
        <pc:spChg chg="add mod ord">
          <ac:chgData name="Emile Lerebour" userId="ea2786b568a56b41" providerId="LiveId" clId="{D3B9D944-81CC-4D80-9037-FDA8FDD004BE}" dt="2022-06-23T07:30:11.535" v="744" actId="167"/>
          <ac:spMkLst>
            <pc:docMk/>
            <pc:sldMk cId="2640577780" sldId="262"/>
            <ac:spMk id="515" creationId="{0A1EA2BE-26F1-2F02-CAE2-8251A70D3823}"/>
          </ac:spMkLst>
        </pc:spChg>
        <pc:spChg chg="mod">
          <ac:chgData name="Emile Lerebour" userId="ea2786b568a56b41" providerId="LiveId" clId="{D3B9D944-81CC-4D80-9037-FDA8FDD004BE}" dt="2022-06-23T07:29:08.964" v="716" actId="14100"/>
          <ac:spMkLst>
            <pc:docMk/>
            <pc:sldMk cId="2640577780" sldId="262"/>
            <ac:spMk id="567" creationId="{0A38EA8F-D075-1275-9B31-2CD629D935E4}"/>
          </ac:spMkLst>
        </pc:spChg>
        <pc:picChg chg="mod">
          <ac:chgData name="Emile Lerebour" userId="ea2786b568a56b41" providerId="LiveId" clId="{D3B9D944-81CC-4D80-9037-FDA8FDD004BE}" dt="2022-06-23T07:38:32.347" v="820" actId="1036"/>
          <ac:picMkLst>
            <pc:docMk/>
            <pc:sldMk cId="2640577780" sldId="262"/>
            <ac:picMk id="407" creationId="{E130D5AD-161A-9D5E-F8CB-BDC321640850}"/>
          </ac:picMkLst>
        </pc:picChg>
        <pc:picChg chg="del mod">
          <ac:chgData name="Emile Lerebour" userId="ea2786b568a56b41" providerId="LiveId" clId="{D3B9D944-81CC-4D80-9037-FDA8FDD004BE}" dt="2022-06-23T07:43:31.839" v="850" actId="478"/>
          <ac:picMkLst>
            <pc:docMk/>
            <pc:sldMk cId="2640577780" sldId="262"/>
            <ac:picMk id="410" creationId="{9022AAD7-19C4-ADDE-134A-3068A5049E51}"/>
          </ac:picMkLst>
        </pc:picChg>
        <pc:picChg chg="add mod">
          <ac:chgData name="Emile Lerebour" userId="ea2786b568a56b41" providerId="LiveId" clId="{D3B9D944-81CC-4D80-9037-FDA8FDD004BE}" dt="2022-06-23T07:43:50.307" v="851" actId="1076"/>
          <ac:picMkLst>
            <pc:docMk/>
            <pc:sldMk cId="2640577780" sldId="262"/>
            <ac:picMk id="516" creationId="{D06AB964-F103-D7E9-2B0E-31F3C798C662}"/>
          </ac:picMkLst>
        </pc:picChg>
        <pc:cxnChg chg="mod">
          <ac:chgData name="Emile Lerebour" userId="ea2786b568a56b41" providerId="LiveId" clId="{D3B9D944-81CC-4D80-9037-FDA8FDD004BE}" dt="2022-06-23T07:22:30.801" v="244" actId="1038"/>
          <ac:cxnSpMkLst>
            <pc:docMk/>
            <pc:sldMk cId="2640577780" sldId="262"/>
            <ac:cxnSpMk id="226" creationId="{3C95CC3C-B421-DDE6-6A33-6DDE45C6D809}"/>
          </ac:cxnSpMkLst>
        </pc:cxnChg>
        <pc:cxnChg chg="mod">
          <ac:chgData name="Emile Lerebour" userId="ea2786b568a56b41" providerId="LiveId" clId="{D3B9D944-81CC-4D80-9037-FDA8FDD004BE}" dt="2022-06-23T07:21:40.902" v="230" actId="1076"/>
          <ac:cxnSpMkLst>
            <pc:docMk/>
            <pc:sldMk cId="2640577780" sldId="262"/>
            <ac:cxnSpMk id="382" creationId="{79189B71-73EA-0F3A-826E-BC7A48E72CF1}"/>
          </ac:cxnSpMkLst>
        </pc:cxnChg>
      </pc:sldChg>
      <pc:sldChg chg="del">
        <pc:chgData name="Emile Lerebour" userId="ea2786b568a56b41" providerId="LiveId" clId="{D3B9D944-81CC-4D80-9037-FDA8FDD004BE}" dt="2022-06-23T06:53:19.856" v="3" actId="2696"/>
        <pc:sldMkLst>
          <pc:docMk/>
          <pc:sldMk cId="552103953" sldId="263"/>
        </pc:sldMkLst>
      </pc:sldChg>
    </pc:docChg>
  </pc:docChgLst>
  <pc:docChgLst>
    <pc:chgData name="Emile Lerebour" userId="ea2786b568a56b41" providerId="LiveId" clId="{F719C3FD-B53E-4F5C-B5C2-9AA587CEAA8B}"/>
    <pc:docChg chg="custSel modSld sldOrd">
      <pc:chgData name="Emile Lerebour" userId="ea2786b568a56b41" providerId="LiveId" clId="{F719C3FD-B53E-4F5C-B5C2-9AA587CEAA8B}" dt="2022-06-23T10:08:36.365" v="3"/>
      <pc:docMkLst>
        <pc:docMk/>
      </pc:docMkLst>
      <pc:sldChg chg="delSp mod ord">
        <pc:chgData name="Emile Lerebour" userId="ea2786b568a56b41" providerId="LiveId" clId="{F719C3FD-B53E-4F5C-B5C2-9AA587CEAA8B}" dt="2022-06-23T10:08:36.365" v="3"/>
        <pc:sldMkLst>
          <pc:docMk/>
          <pc:sldMk cId="3214589368" sldId="259"/>
        </pc:sldMkLst>
        <pc:spChg chg="del">
          <ac:chgData name="Emile Lerebour" userId="ea2786b568a56b41" providerId="LiveId" clId="{F719C3FD-B53E-4F5C-B5C2-9AA587CEAA8B}" dt="2022-06-23T10:08:30.364" v="0" actId="478"/>
          <ac:spMkLst>
            <pc:docMk/>
            <pc:sldMk cId="3214589368" sldId="259"/>
            <ac:spMk id="2" creationId="{9F4A53D1-9159-DF71-CA81-C088AD50271A}"/>
          </ac:spMkLst>
        </pc:spChg>
        <pc:spChg chg="del">
          <ac:chgData name="Emile Lerebour" userId="ea2786b568a56b41" providerId="LiveId" clId="{F719C3FD-B53E-4F5C-B5C2-9AA587CEAA8B}" dt="2022-06-23T10:08:30.364" v="0" actId="478"/>
          <ac:spMkLst>
            <pc:docMk/>
            <pc:sldMk cId="3214589368" sldId="259"/>
            <ac:spMk id="52" creationId="{C95A5B2A-FC79-195F-0FE1-38FCC12527CB}"/>
          </ac:spMkLst>
        </pc:spChg>
        <pc:spChg chg="del">
          <ac:chgData name="Emile Lerebour" userId="ea2786b568a56b41" providerId="LiveId" clId="{F719C3FD-B53E-4F5C-B5C2-9AA587CEAA8B}" dt="2022-06-23T10:08:33.704" v="1" actId="478"/>
          <ac:spMkLst>
            <pc:docMk/>
            <pc:sldMk cId="3214589368" sldId="259"/>
            <ac:spMk id="79" creationId="{63F1CB9D-BF9B-E469-E8F2-B674B5C99F6E}"/>
          </ac:spMkLst>
        </pc:spChg>
        <pc:spChg chg="del">
          <ac:chgData name="Emile Lerebour" userId="ea2786b568a56b41" providerId="LiveId" clId="{F719C3FD-B53E-4F5C-B5C2-9AA587CEAA8B}" dt="2022-06-23T10:08:33.704" v="1" actId="478"/>
          <ac:spMkLst>
            <pc:docMk/>
            <pc:sldMk cId="3214589368" sldId="259"/>
            <ac:spMk id="80" creationId="{62B3300B-3548-C2EA-291E-F90359F163F3}"/>
          </ac:spMkLst>
        </pc:spChg>
        <pc:spChg chg="del">
          <ac:chgData name="Emile Lerebour" userId="ea2786b568a56b41" providerId="LiveId" clId="{F719C3FD-B53E-4F5C-B5C2-9AA587CEAA8B}" dt="2022-06-23T10:08:33.704" v="1" actId="478"/>
          <ac:spMkLst>
            <pc:docMk/>
            <pc:sldMk cId="3214589368" sldId="259"/>
            <ac:spMk id="81" creationId="{68033B38-ED17-16C5-7730-7F5C4FD21854}"/>
          </ac:spMkLst>
        </pc:spChg>
        <pc:picChg chg="del">
          <ac:chgData name="Emile Lerebour" userId="ea2786b568a56b41" providerId="LiveId" clId="{F719C3FD-B53E-4F5C-B5C2-9AA587CEAA8B}" dt="2022-06-23T10:08:30.364" v="0" actId="478"/>
          <ac:picMkLst>
            <pc:docMk/>
            <pc:sldMk cId="3214589368" sldId="259"/>
            <ac:picMk id="50" creationId="{C74ED79F-2DC3-C95C-742A-0A7A080BB230}"/>
          </ac:picMkLst>
        </pc:picChg>
        <pc:picChg chg="del">
          <ac:chgData name="Emile Lerebour" userId="ea2786b568a56b41" providerId="LiveId" clId="{F719C3FD-B53E-4F5C-B5C2-9AA587CEAA8B}" dt="2022-06-23T10:08:33.704" v="1" actId="478"/>
          <ac:picMkLst>
            <pc:docMk/>
            <pc:sldMk cId="3214589368" sldId="259"/>
            <ac:picMk id="78" creationId="{937F3ED6-BEE1-FA8D-CA69-7796E5EE08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3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902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1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19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296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26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76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376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96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36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84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6EB40-76E2-4308-9253-D066F3E0B57C}" type="datetimeFigureOut">
              <a:rPr lang="fr-FR" smtClean="0"/>
              <a:t>11/01/2023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BD2D6-F754-4014-9445-A488483447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0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jpeg"/><Relationship Id="rId18" Type="http://schemas.openxmlformats.org/officeDocument/2006/relationships/image" Target="../media/image20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1.jpeg"/><Relationship Id="rId16" Type="http://schemas.openxmlformats.org/officeDocument/2006/relationships/image" Target="../media/image17.jpeg"/><Relationship Id="rId20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6.jpeg"/><Relationship Id="rId10" Type="http://schemas.openxmlformats.org/officeDocument/2006/relationships/image" Target="../media/image9.png"/><Relationship Id="rId19" Type="http://schemas.openxmlformats.org/officeDocument/2006/relationships/image" Target="../media/image11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5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Ellipse 487">
            <a:extLst>
              <a:ext uri="{FF2B5EF4-FFF2-40B4-BE49-F238E27FC236}">
                <a16:creationId xmlns:a16="http://schemas.microsoft.com/office/drawing/2014/main" id="{F8520033-FBA0-B7C4-F60D-DFED515EAA95}"/>
              </a:ext>
            </a:extLst>
          </p:cNvPr>
          <p:cNvSpPr/>
          <p:nvPr/>
        </p:nvSpPr>
        <p:spPr>
          <a:xfrm>
            <a:off x="26583881" y="3696159"/>
            <a:ext cx="13482226" cy="8239599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7" name="Ellipse 486">
            <a:extLst>
              <a:ext uri="{FF2B5EF4-FFF2-40B4-BE49-F238E27FC236}">
                <a16:creationId xmlns:a16="http://schemas.microsoft.com/office/drawing/2014/main" id="{29E70D5B-8877-21C7-6723-14CCFD9EE9DD}"/>
              </a:ext>
            </a:extLst>
          </p:cNvPr>
          <p:cNvSpPr/>
          <p:nvPr/>
        </p:nvSpPr>
        <p:spPr>
          <a:xfrm>
            <a:off x="8506099" y="8192106"/>
            <a:ext cx="7226678" cy="5293863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8" name="Ellipse 457">
            <a:extLst>
              <a:ext uri="{FF2B5EF4-FFF2-40B4-BE49-F238E27FC236}">
                <a16:creationId xmlns:a16="http://schemas.microsoft.com/office/drawing/2014/main" id="{816EC5B6-58C1-4B33-4E1A-E09B3F6A0345}"/>
              </a:ext>
            </a:extLst>
          </p:cNvPr>
          <p:cNvSpPr/>
          <p:nvPr/>
        </p:nvSpPr>
        <p:spPr>
          <a:xfrm>
            <a:off x="15162343" y="3059289"/>
            <a:ext cx="7226678" cy="6429305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217F255-FD13-3590-E574-0223F6FBDF82}"/>
              </a:ext>
            </a:extLst>
          </p:cNvPr>
          <p:cNvSpPr/>
          <p:nvPr/>
        </p:nvSpPr>
        <p:spPr>
          <a:xfrm>
            <a:off x="204878" y="2855712"/>
            <a:ext cx="8000312" cy="6874818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99CFACEA-6C74-D20E-4380-5918A5266423}"/>
              </a:ext>
            </a:extLst>
          </p:cNvPr>
          <p:cNvSpPr/>
          <p:nvPr/>
        </p:nvSpPr>
        <p:spPr>
          <a:xfrm>
            <a:off x="0" y="204507"/>
            <a:ext cx="42805949" cy="1660787"/>
          </a:xfrm>
          <a:prstGeom prst="rect">
            <a:avLst/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0A1EA2BE-26F1-2F02-CAE2-8251A70D3823}"/>
              </a:ext>
            </a:extLst>
          </p:cNvPr>
          <p:cNvSpPr/>
          <p:nvPr/>
        </p:nvSpPr>
        <p:spPr>
          <a:xfrm>
            <a:off x="-268280" y="27383590"/>
            <a:ext cx="43091093" cy="597764"/>
          </a:xfrm>
          <a:prstGeom prst="rect">
            <a:avLst/>
          </a:prstGeom>
          <a:solidFill>
            <a:srgbClr val="F5C91F">
              <a:alpha val="4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0A38EA8F-D075-1275-9B31-2CD629D935E4}"/>
              </a:ext>
            </a:extLst>
          </p:cNvPr>
          <p:cNvSpPr/>
          <p:nvPr/>
        </p:nvSpPr>
        <p:spPr>
          <a:xfrm>
            <a:off x="-287330" y="26926390"/>
            <a:ext cx="43091093" cy="430414"/>
          </a:xfrm>
          <a:prstGeom prst="rect">
            <a:avLst/>
          </a:prstGeom>
          <a:solidFill>
            <a:srgbClr val="40A691">
              <a:alpha val="4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A1DE480A-4C3F-C465-C6E9-2740FF7AB2E1}"/>
              </a:ext>
            </a:extLst>
          </p:cNvPr>
          <p:cNvSpPr/>
          <p:nvPr/>
        </p:nvSpPr>
        <p:spPr>
          <a:xfrm>
            <a:off x="-152396" y="26289966"/>
            <a:ext cx="43258229" cy="622985"/>
          </a:xfrm>
          <a:prstGeom prst="rect">
            <a:avLst/>
          </a:prstGeom>
          <a:solidFill>
            <a:srgbClr val="F5C91F">
              <a:alpha val="50196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7A2F156F-F4F7-0B8A-4724-89DDFD6C9F16}"/>
              </a:ext>
            </a:extLst>
          </p:cNvPr>
          <p:cNvSpPr/>
          <p:nvPr/>
        </p:nvSpPr>
        <p:spPr>
          <a:xfrm>
            <a:off x="-126996" y="24486677"/>
            <a:ext cx="43258229" cy="987932"/>
          </a:xfrm>
          <a:prstGeom prst="rect">
            <a:avLst/>
          </a:prstGeom>
          <a:solidFill>
            <a:srgbClr val="F5C91F">
              <a:alpha val="50196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E75075BB-DDE0-8E28-675A-D137B0FE2D42}"/>
              </a:ext>
            </a:extLst>
          </p:cNvPr>
          <p:cNvSpPr/>
          <p:nvPr/>
        </p:nvSpPr>
        <p:spPr>
          <a:xfrm>
            <a:off x="-208531" y="25474987"/>
            <a:ext cx="43091093" cy="798149"/>
          </a:xfrm>
          <a:prstGeom prst="rect">
            <a:avLst/>
          </a:prstGeom>
          <a:solidFill>
            <a:srgbClr val="40A691">
              <a:alpha val="4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85FDF06A-62E7-274B-9475-9178319503A5}"/>
              </a:ext>
            </a:extLst>
          </p:cNvPr>
          <p:cNvSpPr/>
          <p:nvPr/>
        </p:nvSpPr>
        <p:spPr>
          <a:xfrm>
            <a:off x="-126996" y="22629415"/>
            <a:ext cx="43091093" cy="1842159"/>
          </a:xfrm>
          <a:prstGeom prst="rect">
            <a:avLst/>
          </a:prstGeom>
          <a:solidFill>
            <a:srgbClr val="40A691">
              <a:alpha val="4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A7E82985-F18B-A2BB-42DD-4E22C8B436CC}"/>
              </a:ext>
            </a:extLst>
          </p:cNvPr>
          <p:cNvSpPr/>
          <p:nvPr/>
        </p:nvSpPr>
        <p:spPr>
          <a:xfrm>
            <a:off x="-292098" y="20637054"/>
            <a:ext cx="43258229" cy="1996821"/>
          </a:xfrm>
          <a:prstGeom prst="rect">
            <a:avLst/>
          </a:prstGeom>
          <a:solidFill>
            <a:srgbClr val="F5C91F">
              <a:alpha val="50196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20602E9F-0198-FB9F-654E-D7184ED7E746}"/>
              </a:ext>
            </a:extLst>
          </p:cNvPr>
          <p:cNvSpPr/>
          <p:nvPr/>
        </p:nvSpPr>
        <p:spPr>
          <a:xfrm>
            <a:off x="-201058" y="16676525"/>
            <a:ext cx="43091093" cy="1843418"/>
          </a:xfrm>
          <a:prstGeom prst="rect">
            <a:avLst/>
          </a:prstGeom>
          <a:solidFill>
            <a:srgbClr val="F5C91F">
              <a:alpha val="50196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7747CB7-4EC3-5558-8ABD-3E4FD24391A9}"/>
              </a:ext>
            </a:extLst>
          </p:cNvPr>
          <p:cNvSpPr/>
          <p:nvPr/>
        </p:nvSpPr>
        <p:spPr>
          <a:xfrm>
            <a:off x="-165096" y="14489064"/>
            <a:ext cx="43091093" cy="2188278"/>
          </a:xfrm>
          <a:prstGeom prst="rect">
            <a:avLst/>
          </a:prstGeom>
          <a:solidFill>
            <a:srgbClr val="40A691">
              <a:alpha val="4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2F9678DA-A97C-78F6-574D-3C73013BE941}"/>
              </a:ext>
            </a:extLst>
          </p:cNvPr>
          <p:cNvSpPr/>
          <p:nvPr/>
        </p:nvSpPr>
        <p:spPr>
          <a:xfrm>
            <a:off x="-165096" y="18517100"/>
            <a:ext cx="43091093" cy="2121892"/>
          </a:xfrm>
          <a:prstGeom prst="rect">
            <a:avLst/>
          </a:prstGeom>
          <a:solidFill>
            <a:srgbClr val="40A691">
              <a:alpha val="4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5" name="Connecteur droit 434">
            <a:extLst>
              <a:ext uri="{FF2B5EF4-FFF2-40B4-BE49-F238E27FC236}">
                <a16:creationId xmlns:a16="http://schemas.microsoft.com/office/drawing/2014/main" id="{ECEEC47F-CF8D-514A-1157-AC76420546DA}"/>
              </a:ext>
            </a:extLst>
          </p:cNvPr>
          <p:cNvCxnSpPr>
            <a:cxnSpLocks/>
          </p:cNvCxnSpPr>
          <p:nvPr/>
        </p:nvCxnSpPr>
        <p:spPr>
          <a:xfrm>
            <a:off x="13515084" y="14218596"/>
            <a:ext cx="0" cy="1227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Connecteur droit 401">
            <a:extLst>
              <a:ext uri="{FF2B5EF4-FFF2-40B4-BE49-F238E27FC236}">
                <a16:creationId xmlns:a16="http://schemas.microsoft.com/office/drawing/2014/main" id="{CE8C7665-F633-399D-87C1-789E0838C643}"/>
              </a:ext>
            </a:extLst>
          </p:cNvPr>
          <p:cNvCxnSpPr>
            <a:cxnSpLocks/>
          </p:cNvCxnSpPr>
          <p:nvPr/>
        </p:nvCxnSpPr>
        <p:spPr>
          <a:xfrm>
            <a:off x="39738784" y="14175175"/>
            <a:ext cx="0" cy="4758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Connecteur droit 378">
            <a:extLst>
              <a:ext uri="{FF2B5EF4-FFF2-40B4-BE49-F238E27FC236}">
                <a16:creationId xmlns:a16="http://schemas.microsoft.com/office/drawing/2014/main" id="{A5E086CC-1727-B771-3499-9A4461E447B8}"/>
              </a:ext>
            </a:extLst>
          </p:cNvPr>
          <p:cNvCxnSpPr>
            <a:cxnSpLocks/>
          </p:cNvCxnSpPr>
          <p:nvPr/>
        </p:nvCxnSpPr>
        <p:spPr>
          <a:xfrm>
            <a:off x="36611273" y="14084300"/>
            <a:ext cx="0" cy="9898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Connecteur droit 373">
            <a:extLst>
              <a:ext uri="{FF2B5EF4-FFF2-40B4-BE49-F238E27FC236}">
                <a16:creationId xmlns:a16="http://schemas.microsoft.com/office/drawing/2014/main" id="{21FCB4A5-DB46-2328-7454-AE0921DE2536}"/>
              </a:ext>
            </a:extLst>
          </p:cNvPr>
          <p:cNvCxnSpPr>
            <a:cxnSpLocks/>
          </p:cNvCxnSpPr>
          <p:nvPr/>
        </p:nvCxnSpPr>
        <p:spPr>
          <a:xfrm>
            <a:off x="34252384" y="14225975"/>
            <a:ext cx="0" cy="4758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necteur droit 352">
            <a:extLst>
              <a:ext uri="{FF2B5EF4-FFF2-40B4-BE49-F238E27FC236}">
                <a16:creationId xmlns:a16="http://schemas.microsoft.com/office/drawing/2014/main" id="{B50EECB6-B98D-6E88-1095-FE55A7FA2FBC}"/>
              </a:ext>
            </a:extLst>
          </p:cNvPr>
          <p:cNvCxnSpPr>
            <a:cxnSpLocks/>
          </p:cNvCxnSpPr>
          <p:nvPr/>
        </p:nvCxnSpPr>
        <p:spPr>
          <a:xfrm>
            <a:off x="32258242" y="14058900"/>
            <a:ext cx="0" cy="49829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Connecteur droit 278">
            <a:extLst>
              <a:ext uri="{FF2B5EF4-FFF2-40B4-BE49-F238E27FC236}">
                <a16:creationId xmlns:a16="http://schemas.microsoft.com/office/drawing/2014/main" id="{870EF394-95C9-A88D-2920-4D504053DA45}"/>
              </a:ext>
            </a:extLst>
          </p:cNvPr>
          <p:cNvCxnSpPr>
            <a:cxnSpLocks/>
          </p:cNvCxnSpPr>
          <p:nvPr/>
        </p:nvCxnSpPr>
        <p:spPr>
          <a:xfrm>
            <a:off x="26517842" y="14146125"/>
            <a:ext cx="0" cy="6030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44D3898-73B9-795B-0C27-B4755E43DB02}"/>
              </a:ext>
            </a:extLst>
          </p:cNvPr>
          <p:cNvSpPr txBox="1"/>
          <p:nvPr/>
        </p:nvSpPr>
        <p:spPr>
          <a:xfrm>
            <a:off x="0" y="15161147"/>
            <a:ext cx="2821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Froment d’hiver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49EF652-BCE2-9CEE-B289-7C65A869D6D5}"/>
              </a:ext>
            </a:extLst>
          </p:cNvPr>
          <p:cNvSpPr txBox="1"/>
          <p:nvPr/>
        </p:nvSpPr>
        <p:spPr>
          <a:xfrm>
            <a:off x="8569" y="23280452"/>
            <a:ext cx="2915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Epeautre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C08F12A-2002-6FBA-81F5-331B23A4A6E6}"/>
              </a:ext>
            </a:extLst>
          </p:cNvPr>
          <p:cNvSpPr txBox="1"/>
          <p:nvPr/>
        </p:nvSpPr>
        <p:spPr>
          <a:xfrm>
            <a:off x="8569" y="19281880"/>
            <a:ext cx="2915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Avoine</a:t>
            </a:r>
            <a:endParaRPr lang="fr-FR" sz="3200" dirty="0">
              <a:latin typeface="Lucida Calligraphy" panose="03010101010101010101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DFC0CD-9ABC-AD37-BD4C-8223A509ACA9}"/>
              </a:ext>
            </a:extLst>
          </p:cNvPr>
          <p:cNvSpPr txBox="1"/>
          <p:nvPr/>
        </p:nvSpPr>
        <p:spPr>
          <a:xfrm>
            <a:off x="0" y="21133218"/>
            <a:ext cx="2906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Pomme de terre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B928520-0928-7D28-F94B-C145F0F7D464}"/>
              </a:ext>
            </a:extLst>
          </p:cNvPr>
          <p:cNvSpPr txBox="1"/>
          <p:nvPr/>
        </p:nvSpPr>
        <p:spPr>
          <a:xfrm>
            <a:off x="18021" y="24723535"/>
            <a:ext cx="2847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Orge d’hiver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FE256A0-141F-1B1B-EEB6-46D33A3A6716}"/>
              </a:ext>
            </a:extLst>
          </p:cNvPr>
          <p:cNvSpPr txBox="1"/>
          <p:nvPr/>
        </p:nvSpPr>
        <p:spPr>
          <a:xfrm>
            <a:off x="18021" y="26359674"/>
            <a:ext cx="2847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Lin</a:t>
            </a:r>
            <a:endParaRPr lang="fr-FR" sz="2400" dirty="0">
              <a:latin typeface="Lucida Calligraphy" panose="03010101010101010101" pitchFamily="66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B341D8C-48D3-5CE0-FECC-1BD29FEECF3C}"/>
              </a:ext>
            </a:extLst>
          </p:cNvPr>
          <p:cNvSpPr txBox="1"/>
          <p:nvPr/>
        </p:nvSpPr>
        <p:spPr>
          <a:xfrm>
            <a:off x="0" y="26918157"/>
            <a:ext cx="2727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Tabac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769AB46-9A9E-DDE5-F739-3B5ED0EA64CD}"/>
              </a:ext>
            </a:extLst>
          </p:cNvPr>
          <p:cNvSpPr txBox="1"/>
          <p:nvPr/>
        </p:nvSpPr>
        <p:spPr>
          <a:xfrm>
            <a:off x="18021" y="27512496"/>
            <a:ext cx="2847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Féverole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AA0EB5C6-4A46-4D2D-3AC0-5BA0A493E6D9}"/>
              </a:ext>
            </a:extLst>
          </p:cNvPr>
          <p:cNvSpPr txBox="1"/>
          <p:nvPr/>
        </p:nvSpPr>
        <p:spPr>
          <a:xfrm>
            <a:off x="8590840" y="14656979"/>
            <a:ext cx="1600201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8</a:t>
            </a:r>
            <a:br>
              <a:rPr lang="fr-FR" sz="2200" dirty="0"/>
            </a:br>
            <a:r>
              <a:rPr lang="fr-FR" sz="2200" dirty="0"/>
              <a:t>- Lignée 12</a:t>
            </a:r>
            <a:br>
              <a:rPr lang="fr-FR" sz="2200" dirty="0"/>
            </a:br>
            <a:r>
              <a:rPr lang="fr-FR" sz="2200" dirty="0"/>
              <a:t>- Lignée 15</a:t>
            </a:r>
            <a:br>
              <a:rPr lang="fr-FR" sz="2200" dirty="0"/>
            </a:br>
            <a:r>
              <a:rPr lang="fr-FR" sz="2200" dirty="0"/>
              <a:t>- Lignée 18</a:t>
            </a:r>
            <a:br>
              <a:rPr lang="fr-FR" sz="2200" dirty="0"/>
            </a:br>
            <a:r>
              <a:rPr lang="fr-FR" sz="2200" dirty="0"/>
              <a:t>- Lignée 21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D914243-C690-EE68-0BF7-A2D4BC0E074B}"/>
              </a:ext>
            </a:extLst>
          </p:cNvPr>
          <p:cNvSpPr txBox="1"/>
          <p:nvPr/>
        </p:nvSpPr>
        <p:spPr>
          <a:xfrm>
            <a:off x="10267240" y="15319171"/>
            <a:ext cx="15820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200" dirty="0"/>
              <a:t>- Institut de Gembloux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282B1C26-B4F6-B9B9-5998-CCC7A6D69785}"/>
              </a:ext>
            </a:extLst>
          </p:cNvPr>
          <p:cNvSpPr txBox="1"/>
          <p:nvPr/>
        </p:nvSpPr>
        <p:spPr>
          <a:xfrm>
            <a:off x="10234524" y="17162635"/>
            <a:ext cx="295319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200" dirty="0"/>
              <a:t>- Précoce de Gembloux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3413B474-231A-2F63-3B46-AB3686482A82}"/>
              </a:ext>
            </a:extLst>
          </p:cNvPr>
          <p:cNvSpPr txBox="1"/>
          <p:nvPr/>
        </p:nvSpPr>
        <p:spPr>
          <a:xfrm>
            <a:off x="12563905" y="15383993"/>
            <a:ext cx="256972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Hybride du jubilé</a:t>
            </a:r>
            <a:br>
              <a:rPr lang="fr-FR" sz="2200" dirty="0"/>
            </a:br>
            <a:r>
              <a:rPr lang="fr-FR" sz="2200" dirty="0"/>
              <a:t>- Professeur </a:t>
            </a:r>
            <a:r>
              <a:rPr lang="fr-FR" sz="2200" dirty="0" err="1"/>
              <a:t>Delos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Alter de Gembloux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762BE8B-0769-043D-FFEA-0E8FA9DA491E}"/>
              </a:ext>
            </a:extLst>
          </p:cNvPr>
          <p:cNvSpPr txBox="1"/>
          <p:nvPr/>
        </p:nvSpPr>
        <p:spPr>
          <a:xfrm>
            <a:off x="14245072" y="14596184"/>
            <a:ext cx="151562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-Professeur Journée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296EC5DD-FDC5-1F69-43DE-E1FD01D829E0}"/>
              </a:ext>
            </a:extLst>
          </p:cNvPr>
          <p:cNvSpPr txBox="1"/>
          <p:nvPr/>
        </p:nvSpPr>
        <p:spPr>
          <a:xfrm>
            <a:off x="16065623" y="15608047"/>
            <a:ext cx="156495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Ministre</a:t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Blédor</a:t>
            </a:r>
            <a:endParaRPr lang="fr-FR" sz="2200" dirty="0"/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ED310FC3-712C-40D7-AB94-82CDA4AFFB43}"/>
              </a:ext>
            </a:extLst>
          </p:cNvPr>
          <p:cNvSpPr txBox="1"/>
          <p:nvPr/>
        </p:nvSpPr>
        <p:spPr>
          <a:xfrm>
            <a:off x="16611504" y="14667176"/>
            <a:ext cx="250102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Directeur Journée</a:t>
            </a:r>
            <a:br>
              <a:rPr lang="fr-FR" sz="2200" dirty="0"/>
            </a:br>
            <a:r>
              <a:rPr lang="fr-FR" sz="2200" dirty="0"/>
              <a:t>- Prima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FB877065-43CD-5A43-E213-4C53FECD5BA2}"/>
              </a:ext>
            </a:extLst>
          </p:cNvPr>
          <p:cNvSpPr txBox="1"/>
          <p:nvPr/>
        </p:nvSpPr>
        <p:spPr>
          <a:xfrm>
            <a:off x="17810543" y="15271294"/>
            <a:ext cx="15022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Panter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Rustique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B9DD488-8B23-81FC-EB67-F9C4ED5FCFE0}"/>
              </a:ext>
            </a:extLst>
          </p:cNvPr>
          <p:cNvSpPr txBox="1"/>
          <p:nvPr/>
        </p:nvSpPr>
        <p:spPr>
          <a:xfrm>
            <a:off x="17860398" y="16903954"/>
            <a:ext cx="1202299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Alfy</a:t>
            </a:r>
            <a:endParaRPr lang="fr-FR" sz="2200" dirty="0"/>
          </a:p>
          <a:p>
            <a:r>
              <a:rPr lang="fr-FR" sz="2200" dirty="0"/>
              <a:t>- </a:t>
            </a:r>
            <a:r>
              <a:rPr lang="fr-FR" sz="2200" dirty="0" err="1"/>
              <a:t>Jufy</a:t>
            </a:r>
            <a:endParaRPr lang="fr-FR" sz="2200" dirty="0"/>
          </a:p>
          <a:p>
            <a:r>
              <a:rPr lang="fr-FR" sz="2200" dirty="0"/>
              <a:t>- </a:t>
            </a:r>
            <a:r>
              <a:rPr lang="fr-FR" sz="2200" dirty="0" err="1"/>
              <a:t>Jufy</a:t>
            </a:r>
            <a:r>
              <a:rPr lang="fr-FR" sz="2200" dirty="0"/>
              <a:t> II</a:t>
            </a:r>
          </a:p>
          <a:p>
            <a:r>
              <a:rPr lang="fr-FR" sz="2200" dirty="0"/>
              <a:t>- </a:t>
            </a:r>
            <a:r>
              <a:rPr lang="fr-FR" sz="2200" dirty="0" err="1"/>
              <a:t>Alfy</a:t>
            </a:r>
            <a:r>
              <a:rPr lang="fr-FR" sz="2200" dirty="0"/>
              <a:t> II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C17F51A6-10F0-5F35-1DCE-CE774CD0F236}"/>
              </a:ext>
            </a:extLst>
          </p:cNvPr>
          <p:cNvSpPr txBox="1"/>
          <p:nvPr/>
        </p:nvSpPr>
        <p:spPr>
          <a:xfrm>
            <a:off x="19225599" y="14668704"/>
            <a:ext cx="2572673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Professeur Marchal</a:t>
            </a:r>
            <a:br>
              <a:rPr lang="fr-FR" sz="2200" dirty="0"/>
            </a:br>
            <a:r>
              <a:rPr lang="fr-FR" sz="2200" dirty="0"/>
              <a:t>- Stella</a:t>
            </a:r>
            <a:br>
              <a:rPr lang="fr-FR" sz="2200" dirty="0"/>
            </a:br>
            <a:r>
              <a:rPr lang="fr-FR" sz="2200" dirty="0"/>
              <a:t>- Hesbignon</a:t>
            </a:r>
            <a:br>
              <a:rPr lang="fr-FR" sz="2200" dirty="0"/>
            </a:br>
            <a:r>
              <a:rPr lang="fr-FR" sz="2200" dirty="0"/>
              <a:t>- Fleuron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C1FC8607-358E-B1F6-9E8D-1178E76237CA}"/>
              </a:ext>
            </a:extLst>
          </p:cNvPr>
          <p:cNvSpPr txBox="1"/>
          <p:nvPr/>
        </p:nvSpPr>
        <p:spPr>
          <a:xfrm>
            <a:off x="22091367" y="14668704"/>
            <a:ext cx="125976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Marco</a:t>
            </a:r>
            <a:br>
              <a:rPr lang="fr-FR" sz="2200" dirty="0"/>
            </a:br>
            <a:r>
              <a:rPr lang="fr-FR" sz="2200" dirty="0"/>
              <a:t>- Cama</a:t>
            </a:r>
            <a:br>
              <a:rPr lang="fr-FR" sz="2200" dirty="0"/>
            </a:br>
            <a:r>
              <a:rPr lang="fr-FR" sz="2200" dirty="0"/>
              <a:t>- Mina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C4323B92-8F70-F374-93B6-301ACCBB6367}"/>
              </a:ext>
            </a:extLst>
          </p:cNvPr>
          <p:cNvSpPr txBox="1"/>
          <p:nvPr/>
        </p:nvSpPr>
        <p:spPr>
          <a:xfrm>
            <a:off x="24990004" y="15384680"/>
            <a:ext cx="125314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Marysa</a:t>
            </a:r>
            <a:endParaRPr lang="fr-FR" sz="2200" dirty="0"/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2C60004-7CFF-154B-1951-F1BB0FD96302}"/>
              </a:ext>
            </a:extLst>
          </p:cNvPr>
          <p:cNvSpPr txBox="1"/>
          <p:nvPr/>
        </p:nvSpPr>
        <p:spPr>
          <a:xfrm>
            <a:off x="25704800" y="14673684"/>
            <a:ext cx="127676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Zemon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Cora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47740B76-6DAB-7E7F-EE3C-85DC314EC30B}"/>
              </a:ext>
            </a:extLst>
          </p:cNvPr>
          <p:cNvSpPr txBox="1"/>
          <p:nvPr/>
        </p:nvSpPr>
        <p:spPr>
          <a:xfrm>
            <a:off x="25717500" y="17352245"/>
            <a:ext cx="109031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Tina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4C2BD3E6-94F3-2842-D51A-0D06B084DCE4}"/>
              </a:ext>
            </a:extLst>
          </p:cNvPr>
          <p:cNvSpPr txBox="1"/>
          <p:nvPr/>
        </p:nvSpPr>
        <p:spPr>
          <a:xfrm>
            <a:off x="28064862" y="14656004"/>
            <a:ext cx="141091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Odéon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041AF26C-166A-7D56-CA0B-61A8829EE807}"/>
              </a:ext>
            </a:extLst>
          </p:cNvPr>
          <p:cNvSpPr txBox="1"/>
          <p:nvPr/>
        </p:nvSpPr>
        <p:spPr>
          <a:xfrm>
            <a:off x="33559751" y="14641776"/>
            <a:ext cx="170915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Tourmalin</a:t>
            </a:r>
            <a:endParaRPr lang="fr-FR" sz="2200" dirty="0"/>
          </a:p>
          <a:p>
            <a:r>
              <a:rPr lang="fr-FR" sz="2200" dirty="0"/>
              <a:t>- Cactus</a:t>
            </a:r>
          </a:p>
          <a:p>
            <a:r>
              <a:rPr lang="fr-FR" sz="2200" dirty="0"/>
              <a:t>- Fourmi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6A68F17F-0364-8CCD-C534-FF17B2E62F41}"/>
              </a:ext>
            </a:extLst>
          </p:cNvPr>
          <p:cNvSpPr txBox="1"/>
          <p:nvPr/>
        </p:nvSpPr>
        <p:spPr>
          <a:xfrm>
            <a:off x="35713404" y="14660618"/>
            <a:ext cx="1611774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Allie</a:t>
            </a:r>
          </a:p>
          <a:p>
            <a:r>
              <a:rPr lang="fr-FR" sz="2200" dirty="0"/>
              <a:t>- Sombrero</a:t>
            </a:r>
            <a:br>
              <a:rPr lang="fr-FR" sz="2200" dirty="0"/>
            </a:br>
            <a:r>
              <a:rPr lang="fr-FR" sz="2200" dirty="0"/>
              <a:t>- Piastre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1DBF3E18-CC96-B02E-6BE0-257A0B58D0BA}"/>
              </a:ext>
            </a:extLst>
          </p:cNvPr>
          <p:cNvSpPr txBox="1"/>
          <p:nvPr/>
        </p:nvSpPr>
        <p:spPr>
          <a:xfrm>
            <a:off x="37644946" y="14595609"/>
            <a:ext cx="12192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Soleil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BC3FDA8F-DE45-9051-B3EA-715B3011A8D9}"/>
              </a:ext>
            </a:extLst>
          </p:cNvPr>
          <p:cNvSpPr txBox="1"/>
          <p:nvPr/>
        </p:nvSpPr>
        <p:spPr>
          <a:xfrm>
            <a:off x="39272484" y="14595609"/>
            <a:ext cx="141091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Vivacité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E765B1BD-A809-E564-C67E-BBE4A9765144}"/>
              </a:ext>
            </a:extLst>
          </p:cNvPr>
          <p:cNvSpPr txBox="1"/>
          <p:nvPr/>
        </p:nvSpPr>
        <p:spPr>
          <a:xfrm>
            <a:off x="1" y="17151932"/>
            <a:ext cx="2865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Froment de Printemps 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4A3AB1-968A-4754-2605-76F373A94691}"/>
              </a:ext>
            </a:extLst>
          </p:cNvPr>
          <p:cNvSpPr/>
          <p:nvPr/>
        </p:nvSpPr>
        <p:spPr>
          <a:xfrm>
            <a:off x="8488107" y="154858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07680D4F-2A74-FBD6-76EB-A6FA29A1A854}"/>
              </a:ext>
            </a:extLst>
          </p:cNvPr>
          <p:cNvCxnSpPr>
            <a:cxnSpLocks/>
          </p:cNvCxnSpPr>
          <p:nvPr/>
        </p:nvCxnSpPr>
        <p:spPr>
          <a:xfrm>
            <a:off x="8556973" y="13919200"/>
            <a:ext cx="0" cy="16583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Ellipse 99">
            <a:extLst>
              <a:ext uri="{FF2B5EF4-FFF2-40B4-BE49-F238E27FC236}">
                <a16:creationId xmlns:a16="http://schemas.microsoft.com/office/drawing/2014/main" id="{97FF9B19-C284-4E70-1576-E4EA1CDF9B32}"/>
              </a:ext>
            </a:extLst>
          </p:cNvPr>
          <p:cNvSpPr/>
          <p:nvPr/>
        </p:nvSpPr>
        <p:spPr>
          <a:xfrm>
            <a:off x="10189907" y="173019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61C7A1F8-4C20-F6F5-4EE4-A423161B5DE3}"/>
              </a:ext>
            </a:extLst>
          </p:cNvPr>
          <p:cNvSpPr/>
          <p:nvPr/>
        </p:nvSpPr>
        <p:spPr>
          <a:xfrm>
            <a:off x="10189907" y="154731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2480448B-4B33-D547-5CBB-C4AC503ED0B0}"/>
              </a:ext>
            </a:extLst>
          </p:cNvPr>
          <p:cNvCxnSpPr>
            <a:cxnSpLocks/>
          </p:cNvCxnSpPr>
          <p:nvPr/>
        </p:nvCxnSpPr>
        <p:spPr>
          <a:xfrm>
            <a:off x="10258773" y="13906500"/>
            <a:ext cx="0" cy="16583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Ellipse 105">
            <a:extLst>
              <a:ext uri="{FF2B5EF4-FFF2-40B4-BE49-F238E27FC236}">
                <a16:creationId xmlns:a16="http://schemas.microsoft.com/office/drawing/2014/main" id="{324F00D2-6817-B471-676E-457AD73E678A}"/>
              </a:ext>
            </a:extLst>
          </p:cNvPr>
          <p:cNvSpPr/>
          <p:nvPr/>
        </p:nvSpPr>
        <p:spPr>
          <a:xfrm>
            <a:off x="12463207" y="158668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BC11109C-CC5E-DD0C-08E8-CAD9AE807F14}"/>
              </a:ext>
            </a:extLst>
          </p:cNvPr>
          <p:cNvCxnSpPr>
            <a:cxnSpLocks/>
          </p:cNvCxnSpPr>
          <p:nvPr/>
        </p:nvCxnSpPr>
        <p:spPr>
          <a:xfrm>
            <a:off x="12532073" y="13906500"/>
            <a:ext cx="0" cy="20520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Ellipse 108">
            <a:extLst>
              <a:ext uri="{FF2B5EF4-FFF2-40B4-BE49-F238E27FC236}">
                <a16:creationId xmlns:a16="http://schemas.microsoft.com/office/drawing/2014/main" id="{B43692EF-3F31-F5CF-756C-C142A48032F0}"/>
              </a:ext>
            </a:extLst>
          </p:cNvPr>
          <p:cNvSpPr/>
          <p:nvPr/>
        </p:nvSpPr>
        <p:spPr>
          <a:xfrm>
            <a:off x="14139607" y="147619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2FED61B2-09AE-1942-9F97-F3C8894A4E22}"/>
              </a:ext>
            </a:extLst>
          </p:cNvPr>
          <p:cNvCxnSpPr>
            <a:cxnSpLocks/>
          </p:cNvCxnSpPr>
          <p:nvPr/>
        </p:nvCxnSpPr>
        <p:spPr>
          <a:xfrm>
            <a:off x="14208473" y="13906500"/>
            <a:ext cx="0" cy="9471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213D8DD1-24B6-864B-E505-AFBFCB56BC45}"/>
              </a:ext>
            </a:extLst>
          </p:cNvPr>
          <p:cNvCxnSpPr>
            <a:cxnSpLocks/>
          </p:cNvCxnSpPr>
          <p:nvPr/>
        </p:nvCxnSpPr>
        <p:spPr>
          <a:xfrm>
            <a:off x="10258773" y="15633700"/>
            <a:ext cx="0" cy="16583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Ellipse 113">
            <a:extLst>
              <a:ext uri="{FF2B5EF4-FFF2-40B4-BE49-F238E27FC236}">
                <a16:creationId xmlns:a16="http://schemas.microsoft.com/office/drawing/2014/main" id="{A4B2844E-C600-991F-7E25-04449C1AE2B2}"/>
              </a:ext>
            </a:extLst>
          </p:cNvPr>
          <p:cNvSpPr/>
          <p:nvPr/>
        </p:nvSpPr>
        <p:spPr>
          <a:xfrm>
            <a:off x="16489107" y="149778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15" name="Connecteur droit 114">
            <a:extLst>
              <a:ext uri="{FF2B5EF4-FFF2-40B4-BE49-F238E27FC236}">
                <a16:creationId xmlns:a16="http://schemas.microsoft.com/office/drawing/2014/main" id="{BD44496E-8FF0-3563-FD12-97F7B3E83959}"/>
              </a:ext>
            </a:extLst>
          </p:cNvPr>
          <p:cNvCxnSpPr>
            <a:cxnSpLocks/>
          </p:cNvCxnSpPr>
          <p:nvPr/>
        </p:nvCxnSpPr>
        <p:spPr>
          <a:xfrm flipH="1">
            <a:off x="16557973" y="13906500"/>
            <a:ext cx="3069" cy="11122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740334CF-5EE6-637D-7681-6B777EE2A9A0}"/>
              </a:ext>
            </a:extLst>
          </p:cNvPr>
          <p:cNvCxnSpPr>
            <a:cxnSpLocks/>
          </p:cNvCxnSpPr>
          <p:nvPr/>
        </p:nvCxnSpPr>
        <p:spPr>
          <a:xfrm>
            <a:off x="16011873" y="13906500"/>
            <a:ext cx="0" cy="20520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Ellipse 117">
            <a:extLst>
              <a:ext uri="{FF2B5EF4-FFF2-40B4-BE49-F238E27FC236}">
                <a16:creationId xmlns:a16="http://schemas.microsoft.com/office/drawing/2014/main" id="{970270AB-44ED-28E0-C591-125549B4B4A5}"/>
              </a:ext>
            </a:extLst>
          </p:cNvPr>
          <p:cNvSpPr/>
          <p:nvPr/>
        </p:nvSpPr>
        <p:spPr>
          <a:xfrm>
            <a:off x="15943007" y="159303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19" name="Ellipse 118">
            <a:extLst>
              <a:ext uri="{FF2B5EF4-FFF2-40B4-BE49-F238E27FC236}">
                <a16:creationId xmlns:a16="http://schemas.microsoft.com/office/drawing/2014/main" id="{54F34C5E-B751-7E74-66D0-D9674595A837}"/>
              </a:ext>
            </a:extLst>
          </p:cNvPr>
          <p:cNvSpPr/>
          <p:nvPr/>
        </p:nvSpPr>
        <p:spPr>
          <a:xfrm>
            <a:off x="17695607" y="155874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BCCEB13-655C-4E62-AE6E-75FA41756888}"/>
              </a:ext>
            </a:extLst>
          </p:cNvPr>
          <p:cNvCxnSpPr>
            <a:cxnSpLocks/>
          </p:cNvCxnSpPr>
          <p:nvPr/>
        </p:nvCxnSpPr>
        <p:spPr>
          <a:xfrm flipH="1">
            <a:off x="17764473" y="15137606"/>
            <a:ext cx="3069" cy="5415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>
            <a:extLst>
              <a:ext uri="{FF2B5EF4-FFF2-40B4-BE49-F238E27FC236}">
                <a16:creationId xmlns:a16="http://schemas.microsoft.com/office/drawing/2014/main" id="{8A62C4E1-41E1-D3E8-BD0B-D365E056108C}"/>
              </a:ext>
            </a:extLst>
          </p:cNvPr>
          <p:cNvCxnSpPr>
            <a:cxnSpLocks/>
          </p:cNvCxnSpPr>
          <p:nvPr/>
        </p:nvCxnSpPr>
        <p:spPr>
          <a:xfrm>
            <a:off x="17764473" y="13925544"/>
            <a:ext cx="0" cy="7466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Ellipse 125">
            <a:extLst>
              <a:ext uri="{FF2B5EF4-FFF2-40B4-BE49-F238E27FC236}">
                <a16:creationId xmlns:a16="http://schemas.microsoft.com/office/drawing/2014/main" id="{669642DD-AAF0-3B61-F357-A8C031DE14EE}"/>
              </a:ext>
            </a:extLst>
          </p:cNvPr>
          <p:cNvSpPr/>
          <p:nvPr/>
        </p:nvSpPr>
        <p:spPr>
          <a:xfrm>
            <a:off x="17695607" y="175813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27" name="Connecteur droit 126">
            <a:extLst>
              <a:ext uri="{FF2B5EF4-FFF2-40B4-BE49-F238E27FC236}">
                <a16:creationId xmlns:a16="http://schemas.microsoft.com/office/drawing/2014/main" id="{40F77F1D-C0A9-ECC3-6878-71EB17F0F26E}"/>
              </a:ext>
            </a:extLst>
          </p:cNvPr>
          <p:cNvCxnSpPr>
            <a:cxnSpLocks/>
          </p:cNvCxnSpPr>
          <p:nvPr/>
        </p:nvCxnSpPr>
        <p:spPr>
          <a:xfrm>
            <a:off x="17764473" y="15709900"/>
            <a:ext cx="0" cy="20520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Ellipse 110">
            <a:extLst>
              <a:ext uri="{FF2B5EF4-FFF2-40B4-BE49-F238E27FC236}">
                <a16:creationId xmlns:a16="http://schemas.microsoft.com/office/drawing/2014/main" id="{AC341252-8818-5FAE-014A-59B3DF778C47}"/>
              </a:ext>
            </a:extLst>
          </p:cNvPr>
          <p:cNvSpPr/>
          <p:nvPr/>
        </p:nvSpPr>
        <p:spPr>
          <a:xfrm>
            <a:off x="19105307" y="153207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53B064CE-01B0-5A25-86A7-0B92FAC9C4DC}"/>
              </a:ext>
            </a:extLst>
          </p:cNvPr>
          <p:cNvCxnSpPr>
            <a:cxnSpLocks/>
          </p:cNvCxnSpPr>
          <p:nvPr/>
        </p:nvCxnSpPr>
        <p:spPr>
          <a:xfrm>
            <a:off x="19174173" y="13906500"/>
            <a:ext cx="0" cy="15059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Ellipse 115">
            <a:extLst>
              <a:ext uri="{FF2B5EF4-FFF2-40B4-BE49-F238E27FC236}">
                <a16:creationId xmlns:a16="http://schemas.microsoft.com/office/drawing/2014/main" id="{B8C92A28-321D-3019-91D7-3821A6B58215}"/>
              </a:ext>
            </a:extLst>
          </p:cNvPr>
          <p:cNvSpPr/>
          <p:nvPr/>
        </p:nvSpPr>
        <p:spPr>
          <a:xfrm>
            <a:off x="21937407" y="151683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20F6D7F6-DE22-20A8-D3E2-BF9DC66F3992}"/>
              </a:ext>
            </a:extLst>
          </p:cNvPr>
          <p:cNvCxnSpPr>
            <a:cxnSpLocks/>
          </p:cNvCxnSpPr>
          <p:nvPr/>
        </p:nvCxnSpPr>
        <p:spPr>
          <a:xfrm>
            <a:off x="22006273" y="13919200"/>
            <a:ext cx="0" cy="1340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122">
            <a:extLst>
              <a:ext uri="{FF2B5EF4-FFF2-40B4-BE49-F238E27FC236}">
                <a16:creationId xmlns:a16="http://schemas.microsoft.com/office/drawing/2014/main" id="{AC2E58F0-F278-5523-52F0-500DB145F8C0}"/>
              </a:ext>
            </a:extLst>
          </p:cNvPr>
          <p:cNvCxnSpPr>
            <a:cxnSpLocks/>
          </p:cNvCxnSpPr>
          <p:nvPr/>
        </p:nvCxnSpPr>
        <p:spPr>
          <a:xfrm>
            <a:off x="24939973" y="13921568"/>
            <a:ext cx="0" cy="16432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Ellipse 123">
            <a:extLst>
              <a:ext uri="{FF2B5EF4-FFF2-40B4-BE49-F238E27FC236}">
                <a16:creationId xmlns:a16="http://schemas.microsoft.com/office/drawing/2014/main" id="{6C3B89A5-F7FB-F088-FA75-194646CB0A76}"/>
              </a:ext>
            </a:extLst>
          </p:cNvPr>
          <p:cNvSpPr/>
          <p:nvPr/>
        </p:nvSpPr>
        <p:spPr>
          <a:xfrm>
            <a:off x="24858407" y="155366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25" name="Ellipse 124">
            <a:extLst>
              <a:ext uri="{FF2B5EF4-FFF2-40B4-BE49-F238E27FC236}">
                <a16:creationId xmlns:a16="http://schemas.microsoft.com/office/drawing/2014/main" id="{8F9AAEE7-07C1-4472-5977-699949D4607B}"/>
              </a:ext>
            </a:extLst>
          </p:cNvPr>
          <p:cNvSpPr/>
          <p:nvPr/>
        </p:nvSpPr>
        <p:spPr>
          <a:xfrm>
            <a:off x="25582307" y="149905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28" name="Connecteur droit 127">
            <a:extLst>
              <a:ext uri="{FF2B5EF4-FFF2-40B4-BE49-F238E27FC236}">
                <a16:creationId xmlns:a16="http://schemas.microsoft.com/office/drawing/2014/main" id="{5A8016C1-DFC8-A29B-3CA6-306E503996B0}"/>
              </a:ext>
            </a:extLst>
          </p:cNvPr>
          <p:cNvCxnSpPr>
            <a:cxnSpLocks/>
          </p:cNvCxnSpPr>
          <p:nvPr/>
        </p:nvCxnSpPr>
        <p:spPr>
          <a:xfrm flipH="1">
            <a:off x="25651173" y="13919200"/>
            <a:ext cx="3069" cy="11122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Ellipse 128">
            <a:extLst>
              <a:ext uri="{FF2B5EF4-FFF2-40B4-BE49-F238E27FC236}">
                <a16:creationId xmlns:a16="http://schemas.microsoft.com/office/drawing/2014/main" id="{148D30A2-14CA-1F6E-F2BA-6A6F32E965CD}"/>
              </a:ext>
            </a:extLst>
          </p:cNvPr>
          <p:cNvSpPr/>
          <p:nvPr/>
        </p:nvSpPr>
        <p:spPr>
          <a:xfrm>
            <a:off x="25569607" y="175178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30" name="Connecteur droit 129">
            <a:extLst>
              <a:ext uri="{FF2B5EF4-FFF2-40B4-BE49-F238E27FC236}">
                <a16:creationId xmlns:a16="http://schemas.microsoft.com/office/drawing/2014/main" id="{44643E82-9DAA-4E24-4F95-9F5E24ECC016}"/>
              </a:ext>
            </a:extLst>
          </p:cNvPr>
          <p:cNvCxnSpPr>
            <a:cxnSpLocks/>
          </p:cNvCxnSpPr>
          <p:nvPr/>
        </p:nvCxnSpPr>
        <p:spPr>
          <a:xfrm flipH="1">
            <a:off x="25638473" y="15840967"/>
            <a:ext cx="3502" cy="1832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C93FD969-1821-9732-3915-C658E1D0D512}"/>
              </a:ext>
            </a:extLst>
          </p:cNvPr>
          <p:cNvCxnSpPr>
            <a:cxnSpLocks/>
          </p:cNvCxnSpPr>
          <p:nvPr/>
        </p:nvCxnSpPr>
        <p:spPr>
          <a:xfrm>
            <a:off x="25654242" y="15150306"/>
            <a:ext cx="0" cy="2720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Ellipse 131">
            <a:extLst>
              <a:ext uri="{FF2B5EF4-FFF2-40B4-BE49-F238E27FC236}">
                <a16:creationId xmlns:a16="http://schemas.microsoft.com/office/drawing/2014/main" id="{98876814-D387-5DA2-B81C-4BFC731B9FB9}"/>
              </a:ext>
            </a:extLst>
          </p:cNvPr>
          <p:cNvSpPr/>
          <p:nvPr/>
        </p:nvSpPr>
        <p:spPr>
          <a:xfrm>
            <a:off x="27944507" y="148254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8CB63B6D-9C7E-EE36-B228-737CA05C2FCB}"/>
              </a:ext>
            </a:extLst>
          </p:cNvPr>
          <p:cNvCxnSpPr>
            <a:cxnSpLocks/>
          </p:cNvCxnSpPr>
          <p:nvPr/>
        </p:nvCxnSpPr>
        <p:spPr>
          <a:xfrm>
            <a:off x="28013373" y="13919200"/>
            <a:ext cx="0" cy="9471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Ellipse 134">
            <a:extLst>
              <a:ext uri="{FF2B5EF4-FFF2-40B4-BE49-F238E27FC236}">
                <a16:creationId xmlns:a16="http://schemas.microsoft.com/office/drawing/2014/main" id="{A58C3BAE-156F-0BB7-D6DC-86F525C03E48}"/>
              </a:ext>
            </a:extLst>
          </p:cNvPr>
          <p:cNvSpPr/>
          <p:nvPr/>
        </p:nvSpPr>
        <p:spPr>
          <a:xfrm>
            <a:off x="33430907" y="151302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B4A2E4B2-B26D-861F-CF2B-BBBABF77352A}"/>
              </a:ext>
            </a:extLst>
          </p:cNvPr>
          <p:cNvCxnSpPr>
            <a:cxnSpLocks/>
          </p:cNvCxnSpPr>
          <p:nvPr/>
        </p:nvCxnSpPr>
        <p:spPr>
          <a:xfrm>
            <a:off x="33499773" y="13906500"/>
            <a:ext cx="0" cy="1264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Ellipse 137">
            <a:extLst>
              <a:ext uri="{FF2B5EF4-FFF2-40B4-BE49-F238E27FC236}">
                <a16:creationId xmlns:a16="http://schemas.microsoft.com/office/drawing/2014/main" id="{E7CB79B2-A756-8C24-FBA0-92B49CC50173}"/>
              </a:ext>
            </a:extLst>
          </p:cNvPr>
          <p:cNvSpPr/>
          <p:nvPr/>
        </p:nvSpPr>
        <p:spPr>
          <a:xfrm>
            <a:off x="35589907" y="151556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11B1CDC1-85D2-093D-16C8-A2D8F22093CE}"/>
              </a:ext>
            </a:extLst>
          </p:cNvPr>
          <p:cNvCxnSpPr>
            <a:cxnSpLocks/>
          </p:cNvCxnSpPr>
          <p:nvPr/>
        </p:nvCxnSpPr>
        <p:spPr>
          <a:xfrm>
            <a:off x="35658773" y="13931900"/>
            <a:ext cx="0" cy="1264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Ellipse 139">
            <a:extLst>
              <a:ext uri="{FF2B5EF4-FFF2-40B4-BE49-F238E27FC236}">
                <a16:creationId xmlns:a16="http://schemas.microsoft.com/office/drawing/2014/main" id="{6CE5522C-7075-8BFB-A8EC-C460A17748B7}"/>
              </a:ext>
            </a:extLst>
          </p:cNvPr>
          <p:cNvSpPr/>
          <p:nvPr/>
        </p:nvSpPr>
        <p:spPr>
          <a:xfrm>
            <a:off x="37533007" y="147619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41" name="Connecteur droit 140">
            <a:extLst>
              <a:ext uri="{FF2B5EF4-FFF2-40B4-BE49-F238E27FC236}">
                <a16:creationId xmlns:a16="http://schemas.microsoft.com/office/drawing/2014/main" id="{D3E42659-668C-8487-F3E7-8C049435FD44}"/>
              </a:ext>
            </a:extLst>
          </p:cNvPr>
          <p:cNvCxnSpPr>
            <a:cxnSpLocks/>
          </p:cNvCxnSpPr>
          <p:nvPr/>
        </p:nvCxnSpPr>
        <p:spPr>
          <a:xfrm>
            <a:off x="37601873" y="13919200"/>
            <a:ext cx="0" cy="883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Ellipse 142">
            <a:extLst>
              <a:ext uri="{FF2B5EF4-FFF2-40B4-BE49-F238E27FC236}">
                <a16:creationId xmlns:a16="http://schemas.microsoft.com/office/drawing/2014/main" id="{0BEA5196-144D-D49D-8116-4B98A635CC27}"/>
              </a:ext>
            </a:extLst>
          </p:cNvPr>
          <p:cNvSpPr/>
          <p:nvPr/>
        </p:nvSpPr>
        <p:spPr>
          <a:xfrm>
            <a:off x="39158607" y="147619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44" name="Connecteur droit 143">
            <a:extLst>
              <a:ext uri="{FF2B5EF4-FFF2-40B4-BE49-F238E27FC236}">
                <a16:creationId xmlns:a16="http://schemas.microsoft.com/office/drawing/2014/main" id="{13597B18-4F3A-F9D2-59AB-101636F27E69}"/>
              </a:ext>
            </a:extLst>
          </p:cNvPr>
          <p:cNvCxnSpPr>
            <a:cxnSpLocks/>
          </p:cNvCxnSpPr>
          <p:nvPr/>
        </p:nvCxnSpPr>
        <p:spPr>
          <a:xfrm>
            <a:off x="39227473" y="13919200"/>
            <a:ext cx="0" cy="883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ZoneTexte 144">
            <a:extLst>
              <a:ext uri="{FF2B5EF4-FFF2-40B4-BE49-F238E27FC236}">
                <a16:creationId xmlns:a16="http://schemas.microsoft.com/office/drawing/2014/main" id="{C1C30401-DDF6-5195-1F44-386010A630DB}"/>
              </a:ext>
            </a:extLst>
          </p:cNvPr>
          <p:cNvSpPr txBox="1"/>
          <p:nvPr/>
        </p:nvSpPr>
        <p:spPr>
          <a:xfrm>
            <a:off x="0" y="25768173"/>
            <a:ext cx="3864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Lucida Calligraphy" panose="03010101010101010101" pitchFamily="66" charset="0"/>
              </a:rPr>
              <a:t>Orge de printemps</a:t>
            </a: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7A6CE33E-AEA5-BF9A-712B-24EC47C4495C}"/>
              </a:ext>
            </a:extLst>
          </p:cNvPr>
          <p:cNvSpPr txBox="1"/>
          <p:nvPr/>
        </p:nvSpPr>
        <p:spPr>
          <a:xfrm>
            <a:off x="8591524" y="18644419"/>
            <a:ext cx="160020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17</a:t>
            </a:r>
            <a:br>
              <a:rPr lang="fr-FR" sz="2200" dirty="0"/>
            </a:br>
            <a:r>
              <a:rPr lang="fr-FR" sz="2200" dirty="0"/>
              <a:t>- Lignée 37</a:t>
            </a:r>
          </a:p>
        </p:txBody>
      </p:sp>
      <p:sp>
        <p:nvSpPr>
          <p:cNvPr id="148" name="Ellipse 147">
            <a:extLst>
              <a:ext uri="{FF2B5EF4-FFF2-40B4-BE49-F238E27FC236}">
                <a16:creationId xmlns:a16="http://schemas.microsoft.com/office/drawing/2014/main" id="{BAAA98B0-E45F-A109-4387-250C3F3C93FE}"/>
              </a:ext>
            </a:extLst>
          </p:cNvPr>
          <p:cNvSpPr/>
          <p:nvPr/>
        </p:nvSpPr>
        <p:spPr>
          <a:xfrm>
            <a:off x="8488107" y="189656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1828061D-6C12-33F9-39FE-658E3C9EBC0E}"/>
              </a:ext>
            </a:extLst>
          </p:cNvPr>
          <p:cNvSpPr txBox="1"/>
          <p:nvPr/>
        </p:nvSpPr>
        <p:spPr>
          <a:xfrm>
            <a:off x="10303983" y="18644419"/>
            <a:ext cx="17596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979 de Gembloux</a:t>
            </a:r>
          </a:p>
        </p:txBody>
      </p:sp>
      <p:sp>
        <p:nvSpPr>
          <p:cNvPr id="154" name="Ellipse 153">
            <a:extLst>
              <a:ext uri="{FF2B5EF4-FFF2-40B4-BE49-F238E27FC236}">
                <a16:creationId xmlns:a16="http://schemas.microsoft.com/office/drawing/2014/main" id="{71C68C95-9DA8-3061-4FFB-D4C3EC68C265}"/>
              </a:ext>
            </a:extLst>
          </p:cNvPr>
          <p:cNvSpPr/>
          <p:nvPr/>
        </p:nvSpPr>
        <p:spPr>
          <a:xfrm>
            <a:off x="10189907" y="188132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55" name="Connecteur droit 154">
            <a:extLst>
              <a:ext uri="{FF2B5EF4-FFF2-40B4-BE49-F238E27FC236}">
                <a16:creationId xmlns:a16="http://schemas.microsoft.com/office/drawing/2014/main" id="{337CFF57-78C5-1A32-3D73-79FED028E5DD}"/>
              </a:ext>
            </a:extLst>
          </p:cNvPr>
          <p:cNvCxnSpPr>
            <a:cxnSpLocks/>
          </p:cNvCxnSpPr>
          <p:nvPr/>
        </p:nvCxnSpPr>
        <p:spPr>
          <a:xfrm>
            <a:off x="10258773" y="17145000"/>
            <a:ext cx="0" cy="16583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1E2BFB68-9D59-2F92-1096-B2E7BA8B3556}"/>
              </a:ext>
            </a:extLst>
          </p:cNvPr>
          <p:cNvSpPr txBox="1"/>
          <p:nvPr/>
        </p:nvSpPr>
        <p:spPr>
          <a:xfrm>
            <a:off x="11551097" y="19960320"/>
            <a:ext cx="17596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834 de Gembloux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C39BB1C2-6A8A-D87E-57F9-6F9CC3B61E75}"/>
              </a:ext>
            </a:extLst>
          </p:cNvPr>
          <p:cNvSpPr txBox="1"/>
          <p:nvPr/>
        </p:nvSpPr>
        <p:spPr>
          <a:xfrm>
            <a:off x="12576735" y="18553987"/>
            <a:ext cx="3295437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Espoir de Gembloux</a:t>
            </a:r>
          </a:p>
          <a:p>
            <a:r>
              <a:rPr lang="fr-FR" sz="2200" dirty="0"/>
              <a:t>- Altesse jaune de </a:t>
            </a:r>
            <a:r>
              <a:rPr lang="fr-FR" sz="2200" dirty="0" err="1"/>
              <a:t>Gbx</a:t>
            </a:r>
            <a:endParaRPr lang="fr-FR" sz="2200" dirty="0"/>
          </a:p>
          <a:p>
            <a:r>
              <a:rPr lang="fr-FR" sz="2200" dirty="0"/>
              <a:t>- Blanche rigide de </a:t>
            </a:r>
            <a:r>
              <a:rPr lang="fr-FR" sz="2200" dirty="0" err="1"/>
              <a:t>Gbx</a:t>
            </a:r>
            <a:endParaRPr lang="fr-FR" sz="2200" dirty="0"/>
          </a:p>
          <a:p>
            <a:r>
              <a:rPr lang="fr-FR" sz="2200" dirty="0"/>
              <a:t>- Blanche du vieux moulin</a:t>
            </a:r>
          </a:p>
        </p:txBody>
      </p:sp>
      <p:cxnSp>
        <p:nvCxnSpPr>
          <p:cNvPr id="158" name="Connecteur droit 157">
            <a:extLst>
              <a:ext uri="{FF2B5EF4-FFF2-40B4-BE49-F238E27FC236}">
                <a16:creationId xmlns:a16="http://schemas.microsoft.com/office/drawing/2014/main" id="{BFDE67A6-4AF2-83D2-0A51-DDE719C6D310}"/>
              </a:ext>
            </a:extLst>
          </p:cNvPr>
          <p:cNvCxnSpPr>
            <a:cxnSpLocks/>
          </p:cNvCxnSpPr>
          <p:nvPr/>
        </p:nvCxnSpPr>
        <p:spPr>
          <a:xfrm>
            <a:off x="12535817" y="17581324"/>
            <a:ext cx="0" cy="16531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Ellipse 158">
            <a:extLst>
              <a:ext uri="{FF2B5EF4-FFF2-40B4-BE49-F238E27FC236}">
                <a16:creationId xmlns:a16="http://schemas.microsoft.com/office/drawing/2014/main" id="{DDFA21EB-9B88-7131-9EDD-F62A7B928E8B}"/>
              </a:ext>
            </a:extLst>
          </p:cNvPr>
          <p:cNvSpPr/>
          <p:nvPr/>
        </p:nvSpPr>
        <p:spPr>
          <a:xfrm>
            <a:off x="12463207" y="192323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61" name="Connecteur droit 160">
            <a:extLst>
              <a:ext uri="{FF2B5EF4-FFF2-40B4-BE49-F238E27FC236}">
                <a16:creationId xmlns:a16="http://schemas.microsoft.com/office/drawing/2014/main" id="{D128DD69-5C57-A25D-6EA3-34654F1BE0E0}"/>
              </a:ext>
            </a:extLst>
          </p:cNvPr>
          <p:cNvCxnSpPr>
            <a:cxnSpLocks/>
          </p:cNvCxnSpPr>
          <p:nvPr/>
        </p:nvCxnSpPr>
        <p:spPr>
          <a:xfrm>
            <a:off x="12535817" y="15663122"/>
            <a:ext cx="0" cy="1475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Ellipse 161">
            <a:extLst>
              <a:ext uri="{FF2B5EF4-FFF2-40B4-BE49-F238E27FC236}">
                <a16:creationId xmlns:a16="http://schemas.microsoft.com/office/drawing/2014/main" id="{7BB62E03-CD86-E9E2-806D-A08266DCD041}"/>
              </a:ext>
            </a:extLst>
          </p:cNvPr>
          <p:cNvSpPr/>
          <p:nvPr/>
        </p:nvSpPr>
        <p:spPr>
          <a:xfrm>
            <a:off x="10189907" y="188071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961EE4C4-A82A-F508-ED72-DB5B9B76C68B}"/>
              </a:ext>
            </a:extLst>
          </p:cNvPr>
          <p:cNvCxnSpPr>
            <a:cxnSpLocks/>
          </p:cNvCxnSpPr>
          <p:nvPr/>
        </p:nvCxnSpPr>
        <p:spPr>
          <a:xfrm>
            <a:off x="10258773" y="17138959"/>
            <a:ext cx="0" cy="16583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Ellipse 163">
            <a:extLst>
              <a:ext uri="{FF2B5EF4-FFF2-40B4-BE49-F238E27FC236}">
                <a16:creationId xmlns:a16="http://schemas.microsoft.com/office/drawing/2014/main" id="{36A32BC4-947E-0C70-4C2E-7F24C441B844}"/>
              </a:ext>
            </a:extLst>
          </p:cNvPr>
          <p:cNvSpPr/>
          <p:nvPr/>
        </p:nvSpPr>
        <p:spPr>
          <a:xfrm>
            <a:off x="11396407" y="200898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65" name="Connecteur droit 164">
            <a:extLst>
              <a:ext uri="{FF2B5EF4-FFF2-40B4-BE49-F238E27FC236}">
                <a16:creationId xmlns:a16="http://schemas.microsoft.com/office/drawing/2014/main" id="{FF5F8D1E-6DBC-DFC0-5C63-4C7B18E1074A}"/>
              </a:ext>
            </a:extLst>
          </p:cNvPr>
          <p:cNvCxnSpPr>
            <a:cxnSpLocks/>
          </p:cNvCxnSpPr>
          <p:nvPr/>
        </p:nvCxnSpPr>
        <p:spPr>
          <a:xfrm>
            <a:off x="11465273" y="19388820"/>
            <a:ext cx="0" cy="7928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cteur droit 166">
            <a:extLst>
              <a:ext uri="{FF2B5EF4-FFF2-40B4-BE49-F238E27FC236}">
                <a16:creationId xmlns:a16="http://schemas.microsoft.com/office/drawing/2014/main" id="{4EA1AB77-9A11-C592-032B-E894CA7A7FC1}"/>
              </a:ext>
            </a:extLst>
          </p:cNvPr>
          <p:cNvCxnSpPr>
            <a:cxnSpLocks/>
          </p:cNvCxnSpPr>
          <p:nvPr/>
        </p:nvCxnSpPr>
        <p:spPr>
          <a:xfrm>
            <a:off x="11465273" y="17560020"/>
            <a:ext cx="0" cy="10720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cteur droit 168">
            <a:extLst>
              <a:ext uri="{FF2B5EF4-FFF2-40B4-BE49-F238E27FC236}">
                <a16:creationId xmlns:a16="http://schemas.microsoft.com/office/drawing/2014/main" id="{4C6A154A-428B-AEF9-126D-CC2AD9699C8E}"/>
              </a:ext>
            </a:extLst>
          </p:cNvPr>
          <p:cNvCxnSpPr>
            <a:cxnSpLocks/>
          </p:cNvCxnSpPr>
          <p:nvPr/>
        </p:nvCxnSpPr>
        <p:spPr>
          <a:xfrm>
            <a:off x="11465273" y="16099520"/>
            <a:ext cx="0" cy="10720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F8BA552B-0B81-9D6E-49FB-C94947CFD9BC}"/>
              </a:ext>
            </a:extLst>
          </p:cNvPr>
          <p:cNvCxnSpPr>
            <a:cxnSpLocks/>
          </p:cNvCxnSpPr>
          <p:nvPr/>
        </p:nvCxnSpPr>
        <p:spPr>
          <a:xfrm>
            <a:off x="11465273" y="13906500"/>
            <a:ext cx="0" cy="14362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ZoneTexte 171">
            <a:extLst>
              <a:ext uri="{FF2B5EF4-FFF2-40B4-BE49-F238E27FC236}">
                <a16:creationId xmlns:a16="http://schemas.microsoft.com/office/drawing/2014/main" id="{04628A1C-9D56-B551-8471-C484EE643957}"/>
              </a:ext>
            </a:extLst>
          </p:cNvPr>
          <p:cNvSpPr txBox="1"/>
          <p:nvPr/>
        </p:nvSpPr>
        <p:spPr>
          <a:xfrm>
            <a:off x="16040614" y="18709446"/>
            <a:ext cx="241605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Noire de </a:t>
            </a:r>
            <a:r>
              <a:rPr lang="fr-FR" sz="2200" dirty="0" err="1"/>
              <a:t>Gbx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Blanche x Moulin</a:t>
            </a:r>
          </a:p>
        </p:txBody>
      </p:sp>
      <p:cxnSp>
        <p:nvCxnSpPr>
          <p:cNvPr id="174" name="Connecteur droit 173">
            <a:extLst>
              <a:ext uri="{FF2B5EF4-FFF2-40B4-BE49-F238E27FC236}">
                <a16:creationId xmlns:a16="http://schemas.microsoft.com/office/drawing/2014/main" id="{7134E6BC-0909-461D-783E-3E495BEAEB3D}"/>
              </a:ext>
            </a:extLst>
          </p:cNvPr>
          <p:cNvCxnSpPr>
            <a:cxnSpLocks/>
            <a:endCxn id="175" idx="0"/>
          </p:cNvCxnSpPr>
          <p:nvPr/>
        </p:nvCxnSpPr>
        <p:spPr>
          <a:xfrm>
            <a:off x="16014700" y="15671800"/>
            <a:ext cx="243" cy="3370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Ellipse 174">
            <a:extLst>
              <a:ext uri="{FF2B5EF4-FFF2-40B4-BE49-F238E27FC236}">
                <a16:creationId xmlns:a16="http://schemas.microsoft.com/office/drawing/2014/main" id="{7DCF4AE9-9DF8-F3A4-61F5-203EE6E75E14}"/>
              </a:ext>
            </a:extLst>
          </p:cNvPr>
          <p:cNvSpPr/>
          <p:nvPr/>
        </p:nvSpPr>
        <p:spPr>
          <a:xfrm>
            <a:off x="15943007" y="190418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29CFD528-BF93-B236-1D9B-75521E62CC83}"/>
              </a:ext>
            </a:extLst>
          </p:cNvPr>
          <p:cNvSpPr txBox="1"/>
          <p:nvPr/>
        </p:nvSpPr>
        <p:spPr>
          <a:xfrm>
            <a:off x="19213226" y="18682519"/>
            <a:ext cx="15022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Vigor</a:t>
            </a:r>
            <a:br>
              <a:rPr lang="fr-FR" sz="2200" dirty="0"/>
            </a:br>
            <a:r>
              <a:rPr lang="fr-FR" sz="2200" dirty="0"/>
              <a:t>- Vedette</a:t>
            </a:r>
          </a:p>
        </p:txBody>
      </p:sp>
      <p:cxnSp>
        <p:nvCxnSpPr>
          <p:cNvPr id="180" name="Connecteur droit 179">
            <a:extLst>
              <a:ext uri="{FF2B5EF4-FFF2-40B4-BE49-F238E27FC236}">
                <a16:creationId xmlns:a16="http://schemas.microsoft.com/office/drawing/2014/main" id="{687F6014-87F8-7451-FEEF-4FEE685D7FA6}"/>
              </a:ext>
            </a:extLst>
          </p:cNvPr>
          <p:cNvCxnSpPr>
            <a:cxnSpLocks/>
          </p:cNvCxnSpPr>
          <p:nvPr/>
        </p:nvCxnSpPr>
        <p:spPr>
          <a:xfrm>
            <a:off x="8559800" y="15608300"/>
            <a:ext cx="243" cy="3370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1FC50B0E-E23C-D631-8509-D1FC1BBE7812}"/>
              </a:ext>
            </a:extLst>
          </p:cNvPr>
          <p:cNvCxnSpPr>
            <a:cxnSpLocks/>
          </p:cNvCxnSpPr>
          <p:nvPr/>
        </p:nvCxnSpPr>
        <p:spPr>
          <a:xfrm>
            <a:off x="19171905" y="15391979"/>
            <a:ext cx="123" cy="36737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Ellipse 181">
            <a:extLst>
              <a:ext uri="{FF2B5EF4-FFF2-40B4-BE49-F238E27FC236}">
                <a16:creationId xmlns:a16="http://schemas.microsoft.com/office/drawing/2014/main" id="{F91A7F3F-B85F-1C79-3E98-AB661E0082A0}"/>
              </a:ext>
            </a:extLst>
          </p:cNvPr>
          <p:cNvSpPr/>
          <p:nvPr/>
        </p:nvSpPr>
        <p:spPr>
          <a:xfrm>
            <a:off x="19105307" y="1900176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ECB3654F-DB0F-2713-A492-B878A05FC6CA}"/>
              </a:ext>
            </a:extLst>
          </p:cNvPr>
          <p:cNvSpPr txBox="1"/>
          <p:nvPr/>
        </p:nvSpPr>
        <p:spPr>
          <a:xfrm>
            <a:off x="20673726" y="19215919"/>
            <a:ext cx="15022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Confiance</a:t>
            </a:r>
            <a:br>
              <a:rPr lang="fr-FR" sz="2200" dirty="0"/>
            </a:br>
            <a:r>
              <a:rPr lang="fr-FR" sz="2200" dirty="0"/>
              <a:t>- Rigal</a:t>
            </a:r>
          </a:p>
        </p:txBody>
      </p:sp>
      <p:cxnSp>
        <p:nvCxnSpPr>
          <p:cNvPr id="185" name="Connecteur droit 184">
            <a:extLst>
              <a:ext uri="{FF2B5EF4-FFF2-40B4-BE49-F238E27FC236}">
                <a16:creationId xmlns:a16="http://schemas.microsoft.com/office/drawing/2014/main" id="{5103B415-7EE1-D502-BF80-A895B0E546BE}"/>
              </a:ext>
            </a:extLst>
          </p:cNvPr>
          <p:cNvCxnSpPr>
            <a:cxnSpLocks/>
          </p:cNvCxnSpPr>
          <p:nvPr/>
        </p:nvCxnSpPr>
        <p:spPr>
          <a:xfrm flipH="1">
            <a:off x="20619828" y="15764000"/>
            <a:ext cx="2145" cy="382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Ellipse 185">
            <a:extLst>
              <a:ext uri="{FF2B5EF4-FFF2-40B4-BE49-F238E27FC236}">
                <a16:creationId xmlns:a16="http://schemas.microsoft.com/office/drawing/2014/main" id="{4BA22196-1E76-6FD5-AEED-84486AB32C3A}"/>
              </a:ext>
            </a:extLst>
          </p:cNvPr>
          <p:cNvSpPr/>
          <p:nvPr/>
        </p:nvSpPr>
        <p:spPr>
          <a:xfrm>
            <a:off x="20553107" y="1954786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188" name="Connecteur droit 187">
            <a:extLst>
              <a:ext uri="{FF2B5EF4-FFF2-40B4-BE49-F238E27FC236}">
                <a16:creationId xmlns:a16="http://schemas.microsoft.com/office/drawing/2014/main" id="{DBD58318-8FE7-935E-E190-0234D382A4D4}"/>
              </a:ext>
            </a:extLst>
          </p:cNvPr>
          <p:cNvCxnSpPr>
            <a:cxnSpLocks/>
          </p:cNvCxnSpPr>
          <p:nvPr/>
        </p:nvCxnSpPr>
        <p:spPr>
          <a:xfrm>
            <a:off x="20621973" y="13925544"/>
            <a:ext cx="0" cy="8176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necteur droit 189">
            <a:extLst>
              <a:ext uri="{FF2B5EF4-FFF2-40B4-BE49-F238E27FC236}">
                <a16:creationId xmlns:a16="http://schemas.microsoft.com/office/drawing/2014/main" id="{2440C21E-CF14-CCEE-2EBB-6F3F77C29B8D}"/>
              </a:ext>
            </a:extLst>
          </p:cNvPr>
          <p:cNvCxnSpPr>
            <a:cxnSpLocks/>
          </p:cNvCxnSpPr>
          <p:nvPr/>
        </p:nvCxnSpPr>
        <p:spPr>
          <a:xfrm>
            <a:off x="20621973" y="15086891"/>
            <a:ext cx="0" cy="3040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necteur droit 192">
            <a:extLst>
              <a:ext uri="{FF2B5EF4-FFF2-40B4-BE49-F238E27FC236}">
                <a16:creationId xmlns:a16="http://schemas.microsoft.com/office/drawing/2014/main" id="{A76F75E1-1AB2-7059-841D-5BA1916F39C4}"/>
              </a:ext>
            </a:extLst>
          </p:cNvPr>
          <p:cNvCxnSpPr>
            <a:cxnSpLocks/>
          </p:cNvCxnSpPr>
          <p:nvPr/>
        </p:nvCxnSpPr>
        <p:spPr>
          <a:xfrm flipH="1">
            <a:off x="22004128" y="14500733"/>
            <a:ext cx="2145" cy="44761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Ellipse 193">
            <a:extLst>
              <a:ext uri="{FF2B5EF4-FFF2-40B4-BE49-F238E27FC236}">
                <a16:creationId xmlns:a16="http://schemas.microsoft.com/office/drawing/2014/main" id="{D077FD82-7DD7-73C8-177D-97D1CD3D5561}"/>
              </a:ext>
            </a:extLst>
          </p:cNvPr>
          <p:cNvSpPr/>
          <p:nvPr/>
        </p:nvSpPr>
        <p:spPr>
          <a:xfrm>
            <a:off x="21937407" y="1896366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EBC76498-14D7-A202-31C2-A59916E75F02}"/>
              </a:ext>
            </a:extLst>
          </p:cNvPr>
          <p:cNvSpPr txBox="1"/>
          <p:nvPr/>
        </p:nvSpPr>
        <p:spPr>
          <a:xfrm>
            <a:off x="22058027" y="18644419"/>
            <a:ext cx="117344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Greta</a:t>
            </a:r>
            <a:br>
              <a:rPr lang="fr-FR" sz="2200" dirty="0"/>
            </a:br>
            <a:r>
              <a:rPr lang="fr-FR" sz="2200" dirty="0"/>
              <a:t>- Diane</a:t>
            </a:r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137947AE-7D4D-3E6E-B716-71FAFF020877}"/>
              </a:ext>
            </a:extLst>
          </p:cNvPr>
          <p:cNvSpPr txBox="1"/>
          <p:nvPr/>
        </p:nvSpPr>
        <p:spPr>
          <a:xfrm>
            <a:off x="23580576" y="18797732"/>
            <a:ext cx="117344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Junon</a:t>
            </a:r>
          </a:p>
        </p:txBody>
      </p:sp>
      <p:cxnSp>
        <p:nvCxnSpPr>
          <p:cNvPr id="200" name="Connecteur droit 199">
            <a:extLst>
              <a:ext uri="{FF2B5EF4-FFF2-40B4-BE49-F238E27FC236}">
                <a16:creationId xmlns:a16="http://schemas.microsoft.com/office/drawing/2014/main" id="{D22E856B-2187-2A3A-EF5E-3F935139823B}"/>
              </a:ext>
            </a:extLst>
          </p:cNvPr>
          <p:cNvCxnSpPr>
            <a:cxnSpLocks/>
          </p:cNvCxnSpPr>
          <p:nvPr/>
        </p:nvCxnSpPr>
        <p:spPr>
          <a:xfrm>
            <a:off x="23517883" y="13906500"/>
            <a:ext cx="10049" cy="5171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Ellipse 200">
            <a:extLst>
              <a:ext uri="{FF2B5EF4-FFF2-40B4-BE49-F238E27FC236}">
                <a16:creationId xmlns:a16="http://schemas.microsoft.com/office/drawing/2014/main" id="{729D4115-58C9-9837-E282-AAD42B897422}"/>
              </a:ext>
            </a:extLst>
          </p:cNvPr>
          <p:cNvSpPr/>
          <p:nvPr/>
        </p:nvSpPr>
        <p:spPr>
          <a:xfrm>
            <a:off x="23448511" y="1896366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11" name="ZoneTexte 210">
            <a:extLst>
              <a:ext uri="{FF2B5EF4-FFF2-40B4-BE49-F238E27FC236}">
                <a16:creationId xmlns:a16="http://schemas.microsoft.com/office/drawing/2014/main" id="{C1F1A66A-5AEB-8FE4-04FB-19E17F386269}"/>
              </a:ext>
            </a:extLst>
          </p:cNvPr>
          <p:cNvSpPr txBox="1"/>
          <p:nvPr/>
        </p:nvSpPr>
        <p:spPr>
          <a:xfrm>
            <a:off x="24990472" y="19127932"/>
            <a:ext cx="117344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Gora</a:t>
            </a:r>
            <a:endParaRPr lang="fr-FR" sz="2200" dirty="0"/>
          </a:p>
          <a:p>
            <a:r>
              <a:rPr lang="fr-FR" sz="2200" dirty="0"/>
              <a:t>- Anita</a:t>
            </a:r>
          </a:p>
        </p:txBody>
      </p:sp>
      <p:cxnSp>
        <p:nvCxnSpPr>
          <p:cNvPr id="212" name="Connecteur droit 211">
            <a:extLst>
              <a:ext uri="{FF2B5EF4-FFF2-40B4-BE49-F238E27FC236}">
                <a16:creationId xmlns:a16="http://schemas.microsoft.com/office/drawing/2014/main" id="{8777B830-FFAE-B708-3C32-B77ADDFEE57D}"/>
              </a:ext>
            </a:extLst>
          </p:cNvPr>
          <p:cNvCxnSpPr>
            <a:cxnSpLocks/>
          </p:cNvCxnSpPr>
          <p:nvPr/>
        </p:nvCxnSpPr>
        <p:spPr>
          <a:xfrm flipH="1">
            <a:off x="24925128" y="15649700"/>
            <a:ext cx="2145" cy="382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Ellipse 212">
            <a:extLst>
              <a:ext uri="{FF2B5EF4-FFF2-40B4-BE49-F238E27FC236}">
                <a16:creationId xmlns:a16="http://schemas.microsoft.com/office/drawing/2014/main" id="{42F00133-95F7-E711-C94C-325E9C432282}"/>
              </a:ext>
            </a:extLst>
          </p:cNvPr>
          <p:cNvSpPr/>
          <p:nvPr/>
        </p:nvSpPr>
        <p:spPr>
          <a:xfrm>
            <a:off x="24858407" y="194482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171" name="150ANS_CRA-W_BandeauPPT.jpg" descr="150ANS_CRA-W_BandeauPPT.jpg">
            <a:extLst>
              <a:ext uri="{FF2B5EF4-FFF2-40B4-BE49-F238E27FC236}">
                <a16:creationId xmlns:a16="http://schemas.microsoft.com/office/drawing/2014/main" id="{46F10C7C-7E11-BD95-B73D-7C0B48A2E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6484" y="28450297"/>
            <a:ext cx="16490794" cy="166000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791F13EC-CBF1-30B4-1CEC-E568A7389796}"/>
              </a:ext>
            </a:extLst>
          </p:cNvPr>
          <p:cNvSpPr/>
          <p:nvPr/>
        </p:nvSpPr>
        <p:spPr>
          <a:xfrm>
            <a:off x="-2" y="28450297"/>
            <a:ext cx="13156485" cy="1648087"/>
          </a:xfrm>
          <a:prstGeom prst="rect">
            <a:avLst/>
          </a:prstGeom>
          <a:solidFill>
            <a:srgbClr val="ECF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A6603597-CBFE-DA6E-E05A-66C4807C249B}"/>
              </a:ext>
            </a:extLst>
          </p:cNvPr>
          <p:cNvSpPr/>
          <p:nvPr/>
        </p:nvSpPr>
        <p:spPr>
          <a:xfrm>
            <a:off x="29644326" y="28450297"/>
            <a:ext cx="13159437" cy="1660787"/>
          </a:xfrm>
          <a:prstGeom prst="rect">
            <a:avLst/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7" name="Connecteur droit 176">
            <a:extLst>
              <a:ext uri="{FF2B5EF4-FFF2-40B4-BE49-F238E27FC236}">
                <a16:creationId xmlns:a16="http://schemas.microsoft.com/office/drawing/2014/main" id="{3F70B3E4-5413-BEF3-4963-071B985277DE}"/>
              </a:ext>
            </a:extLst>
          </p:cNvPr>
          <p:cNvCxnSpPr>
            <a:cxnSpLocks/>
            <a:endCxn id="179" idx="4"/>
          </p:cNvCxnSpPr>
          <p:nvPr/>
        </p:nvCxnSpPr>
        <p:spPr>
          <a:xfrm>
            <a:off x="25638473" y="17661620"/>
            <a:ext cx="3070" cy="12859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Ellipse 178">
            <a:extLst>
              <a:ext uri="{FF2B5EF4-FFF2-40B4-BE49-F238E27FC236}">
                <a16:creationId xmlns:a16="http://schemas.microsoft.com/office/drawing/2014/main" id="{CD0CAFDF-74D0-FFDB-BCA3-3A3280BF46EC}"/>
              </a:ext>
            </a:extLst>
          </p:cNvPr>
          <p:cNvSpPr/>
          <p:nvPr/>
        </p:nvSpPr>
        <p:spPr>
          <a:xfrm>
            <a:off x="25569607" y="188005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A2B8874E-43CF-EC00-FD94-4D2181132A04}"/>
              </a:ext>
            </a:extLst>
          </p:cNvPr>
          <p:cNvSpPr txBox="1"/>
          <p:nvPr/>
        </p:nvSpPr>
        <p:spPr>
          <a:xfrm>
            <a:off x="25714372" y="18645332"/>
            <a:ext cx="117344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Ondine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2E344231-65CE-A4DF-E2D1-7C1959DDC0A2}"/>
              </a:ext>
            </a:extLst>
          </p:cNvPr>
          <p:cNvSpPr txBox="1"/>
          <p:nvPr/>
        </p:nvSpPr>
        <p:spPr>
          <a:xfrm>
            <a:off x="28071854" y="18974509"/>
            <a:ext cx="117344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Margot</a:t>
            </a:r>
          </a:p>
        </p:txBody>
      </p:sp>
      <p:cxnSp>
        <p:nvCxnSpPr>
          <p:cNvPr id="189" name="Connecteur droit 188">
            <a:extLst>
              <a:ext uri="{FF2B5EF4-FFF2-40B4-BE49-F238E27FC236}">
                <a16:creationId xmlns:a16="http://schemas.microsoft.com/office/drawing/2014/main" id="{08DF1158-6BE5-8F45-012C-3A0565C8C1EE}"/>
              </a:ext>
            </a:extLst>
          </p:cNvPr>
          <p:cNvCxnSpPr>
            <a:cxnSpLocks/>
          </p:cNvCxnSpPr>
          <p:nvPr/>
        </p:nvCxnSpPr>
        <p:spPr>
          <a:xfrm>
            <a:off x="28013373" y="14913100"/>
            <a:ext cx="0" cy="43155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Ellipse 190">
            <a:extLst>
              <a:ext uri="{FF2B5EF4-FFF2-40B4-BE49-F238E27FC236}">
                <a16:creationId xmlns:a16="http://schemas.microsoft.com/office/drawing/2014/main" id="{91AC8D4F-78F6-DE30-C5D4-A1A3974DB042}"/>
              </a:ext>
            </a:extLst>
          </p:cNvPr>
          <p:cNvSpPr/>
          <p:nvPr/>
        </p:nvSpPr>
        <p:spPr>
          <a:xfrm>
            <a:off x="27944507" y="191434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28411CBF-A73A-7BED-866C-1A01BF62FBD8}"/>
              </a:ext>
            </a:extLst>
          </p:cNvPr>
          <p:cNvSpPr txBox="1"/>
          <p:nvPr/>
        </p:nvSpPr>
        <p:spPr>
          <a:xfrm>
            <a:off x="31335754" y="18974509"/>
            <a:ext cx="134134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Tornade</a:t>
            </a:r>
          </a:p>
        </p:txBody>
      </p:sp>
      <p:cxnSp>
        <p:nvCxnSpPr>
          <p:cNvPr id="197" name="Connecteur droit 196">
            <a:extLst>
              <a:ext uri="{FF2B5EF4-FFF2-40B4-BE49-F238E27FC236}">
                <a16:creationId xmlns:a16="http://schemas.microsoft.com/office/drawing/2014/main" id="{2BEE18BD-1737-C299-A804-FCF06A3FA753}"/>
              </a:ext>
            </a:extLst>
          </p:cNvPr>
          <p:cNvCxnSpPr>
            <a:cxnSpLocks/>
          </p:cNvCxnSpPr>
          <p:nvPr/>
        </p:nvCxnSpPr>
        <p:spPr>
          <a:xfrm flipH="1">
            <a:off x="31277273" y="13906500"/>
            <a:ext cx="3069" cy="52967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Ellipse 198">
            <a:extLst>
              <a:ext uri="{FF2B5EF4-FFF2-40B4-BE49-F238E27FC236}">
                <a16:creationId xmlns:a16="http://schemas.microsoft.com/office/drawing/2014/main" id="{5F2DD814-2C0E-8CC0-C986-8E9D1EC94395}"/>
              </a:ext>
            </a:extLst>
          </p:cNvPr>
          <p:cNvSpPr/>
          <p:nvPr/>
        </p:nvSpPr>
        <p:spPr>
          <a:xfrm>
            <a:off x="31208407" y="191434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02" name="Connecteur droit 201">
            <a:extLst>
              <a:ext uri="{FF2B5EF4-FFF2-40B4-BE49-F238E27FC236}">
                <a16:creationId xmlns:a16="http://schemas.microsoft.com/office/drawing/2014/main" id="{79C151EE-2734-84DB-337F-4C04C0B5BE94}"/>
              </a:ext>
            </a:extLst>
          </p:cNvPr>
          <p:cNvCxnSpPr>
            <a:cxnSpLocks/>
          </p:cNvCxnSpPr>
          <p:nvPr/>
        </p:nvCxnSpPr>
        <p:spPr>
          <a:xfrm>
            <a:off x="16557973" y="15098817"/>
            <a:ext cx="0" cy="5241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necteur droit 202">
            <a:extLst>
              <a:ext uri="{FF2B5EF4-FFF2-40B4-BE49-F238E27FC236}">
                <a16:creationId xmlns:a16="http://schemas.microsoft.com/office/drawing/2014/main" id="{268C6C7C-8755-DE44-E01D-6A56E259DBBF}"/>
              </a:ext>
            </a:extLst>
          </p:cNvPr>
          <p:cNvCxnSpPr>
            <a:cxnSpLocks/>
          </p:cNvCxnSpPr>
          <p:nvPr/>
        </p:nvCxnSpPr>
        <p:spPr>
          <a:xfrm>
            <a:off x="16557973" y="16383000"/>
            <a:ext cx="0" cy="2361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necteur droit 203">
            <a:extLst>
              <a:ext uri="{FF2B5EF4-FFF2-40B4-BE49-F238E27FC236}">
                <a16:creationId xmlns:a16="http://schemas.microsoft.com/office/drawing/2014/main" id="{3BE8E8B1-4779-A4B4-879E-713830F42466}"/>
              </a:ext>
            </a:extLst>
          </p:cNvPr>
          <p:cNvCxnSpPr>
            <a:cxnSpLocks/>
            <a:endCxn id="205" idx="4"/>
          </p:cNvCxnSpPr>
          <p:nvPr/>
        </p:nvCxnSpPr>
        <p:spPr>
          <a:xfrm>
            <a:off x="17789873" y="19443700"/>
            <a:ext cx="3070" cy="215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Ellipse 204">
            <a:extLst>
              <a:ext uri="{FF2B5EF4-FFF2-40B4-BE49-F238E27FC236}">
                <a16:creationId xmlns:a16="http://schemas.microsoft.com/office/drawing/2014/main" id="{440C0936-C604-9E3A-699F-42BD44542A89}"/>
              </a:ext>
            </a:extLst>
          </p:cNvPr>
          <p:cNvSpPr/>
          <p:nvPr/>
        </p:nvSpPr>
        <p:spPr>
          <a:xfrm>
            <a:off x="17721007" y="214487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06" name="ZoneTexte 205">
            <a:extLst>
              <a:ext uri="{FF2B5EF4-FFF2-40B4-BE49-F238E27FC236}">
                <a16:creationId xmlns:a16="http://schemas.microsoft.com/office/drawing/2014/main" id="{7095898F-6D5D-3FB0-6AF1-0399AD3D697A}"/>
              </a:ext>
            </a:extLst>
          </p:cNvPr>
          <p:cNvSpPr txBox="1"/>
          <p:nvPr/>
        </p:nvSpPr>
        <p:spPr>
          <a:xfrm>
            <a:off x="16592997" y="20760420"/>
            <a:ext cx="17596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Adventa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Aurore</a:t>
            </a:r>
          </a:p>
        </p:txBody>
      </p: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30902AEA-1749-77B0-E862-B60312791073}"/>
              </a:ext>
            </a:extLst>
          </p:cNvPr>
          <p:cNvCxnSpPr>
            <a:cxnSpLocks/>
            <a:endCxn id="208" idx="4"/>
          </p:cNvCxnSpPr>
          <p:nvPr/>
        </p:nvCxnSpPr>
        <p:spPr>
          <a:xfrm>
            <a:off x="16557973" y="19451778"/>
            <a:ext cx="3070" cy="1737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Ellipse 207">
            <a:extLst>
              <a:ext uri="{FF2B5EF4-FFF2-40B4-BE49-F238E27FC236}">
                <a16:creationId xmlns:a16="http://schemas.microsoft.com/office/drawing/2014/main" id="{CB07EC69-C873-263E-3E27-C46D997A078D}"/>
              </a:ext>
            </a:extLst>
          </p:cNvPr>
          <p:cNvSpPr/>
          <p:nvPr/>
        </p:nvSpPr>
        <p:spPr>
          <a:xfrm>
            <a:off x="16489107" y="2104220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09" name="ZoneTexte 208">
            <a:extLst>
              <a:ext uri="{FF2B5EF4-FFF2-40B4-BE49-F238E27FC236}">
                <a16:creationId xmlns:a16="http://schemas.microsoft.com/office/drawing/2014/main" id="{662DDC19-9452-0771-72CF-382B88FE4341}"/>
              </a:ext>
            </a:extLst>
          </p:cNvPr>
          <p:cNvSpPr txBox="1"/>
          <p:nvPr/>
        </p:nvSpPr>
        <p:spPr>
          <a:xfrm>
            <a:off x="17837597" y="21293820"/>
            <a:ext cx="132160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Espoir</a:t>
            </a:r>
          </a:p>
        </p:txBody>
      </p:sp>
      <p:cxnSp>
        <p:nvCxnSpPr>
          <p:cNvPr id="210" name="Connecteur droit 209">
            <a:extLst>
              <a:ext uri="{FF2B5EF4-FFF2-40B4-BE49-F238E27FC236}">
                <a16:creationId xmlns:a16="http://schemas.microsoft.com/office/drawing/2014/main" id="{6B701263-ED42-B00A-25FB-696CAA781173}"/>
              </a:ext>
            </a:extLst>
          </p:cNvPr>
          <p:cNvCxnSpPr>
            <a:cxnSpLocks/>
          </p:cNvCxnSpPr>
          <p:nvPr/>
        </p:nvCxnSpPr>
        <p:spPr>
          <a:xfrm>
            <a:off x="17767543" y="17393488"/>
            <a:ext cx="0" cy="13448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ZoneTexte 213">
            <a:extLst>
              <a:ext uri="{FF2B5EF4-FFF2-40B4-BE49-F238E27FC236}">
                <a16:creationId xmlns:a16="http://schemas.microsoft.com/office/drawing/2014/main" id="{D9DA7FA7-5212-1D16-71E2-8532E300F0DE}"/>
              </a:ext>
            </a:extLst>
          </p:cNvPr>
          <p:cNvSpPr txBox="1"/>
          <p:nvPr/>
        </p:nvSpPr>
        <p:spPr>
          <a:xfrm>
            <a:off x="18370997" y="20608020"/>
            <a:ext cx="1588418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Dalila</a:t>
            </a:r>
            <a:br>
              <a:rPr lang="fr-FR" sz="2200" dirty="0"/>
            </a:br>
            <a:r>
              <a:rPr lang="fr-FR" sz="2200" dirty="0"/>
              <a:t>- Electre</a:t>
            </a:r>
            <a:br>
              <a:rPr lang="fr-FR" sz="2200" dirty="0"/>
            </a:b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Erato</a:t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Gaumaise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Eschyle</a:t>
            </a:r>
          </a:p>
        </p:txBody>
      </p:sp>
      <p:cxnSp>
        <p:nvCxnSpPr>
          <p:cNvPr id="215" name="Connecteur droit 214">
            <a:extLst>
              <a:ext uri="{FF2B5EF4-FFF2-40B4-BE49-F238E27FC236}">
                <a16:creationId xmlns:a16="http://schemas.microsoft.com/office/drawing/2014/main" id="{98E51F11-B1BD-9B04-9201-A1A648159C8E}"/>
              </a:ext>
            </a:extLst>
          </p:cNvPr>
          <p:cNvCxnSpPr>
            <a:cxnSpLocks/>
          </p:cNvCxnSpPr>
          <p:nvPr/>
        </p:nvCxnSpPr>
        <p:spPr>
          <a:xfrm>
            <a:off x="18320940" y="18354480"/>
            <a:ext cx="0" cy="2737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Ellipse 215">
            <a:extLst>
              <a:ext uri="{FF2B5EF4-FFF2-40B4-BE49-F238E27FC236}">
                <a16:creationId xmlns:a16="http://schemas.microsoft.com/office/drawing/2014/main" id="{C2882F5C-7FE9-E9FB-7F49-4197E6767D09}"/>
              </a:ext>
            </a:extLst>
          </p:cNvPr>
          <p:cNvSpPr/>
          <p:nvPr/>
        </p:nvSpPr>
        <p:spPr>
          <a:xfrm>
            <a:off x="18254407" y="218043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17" name="Connecteur droit 216">
            <a:extLst>
              <a:ext uri="{FF2B5EF4-FFF2-40B4-BE49-F238E27FC236}">
                <a16:creationId xmlns:a16="http://schemas.microsoft.com/office/drawing/2014/main" id="{4B6BFA3B-5993-8A26-8110-EC9C6389C60F}"/>
              </a:ext>
            </a:extLst>
          </p:cNvPr>
          <p:cNvCxnSpPr>
            <a:cxnSpLocks/>
          </p:cNvCxnSpPr>
          <p:nvPr/>
        </p:nvCxnSpPr>
        <p:spPr>
          <a:xfrm>
            <a:off x="18323273" y="15975783"/>
            <a:ext cx="0" cy="9798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necteur droit 217">
            <a:extLst>
              <a:ext uri="{FF2B5EF4-FFF2-40B4-BE49-F238E27FC236}">
                <a16:creationId xmlns:a16="http://schemas.microsoft.com/office/drawing/2014/main" id="{20C6E326-6C3E-FD3D-B4BD-76ECE2DAA60D}"/>
              </a:ext>
            </a:extLst>
          </p:cNvPr>
          <p:cNvCxnSpPr>
            <a:cxnSpLocks/>
          </p:cNvCxnSpPr>
          <p:nvPr/>
        </p:nvCxnSpPr>
        <p:spPr>
          <a:xfrm>
            <a:off x="18326342" y="15074106"/>
            <a:ext cx="0" cy="2720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necteur droit 218">
            <a:extLst>
              <a:ext uri="{FF2B5EF4-FFF2-40B4-BE49-F238E27FC236}">
                <a16:creationId xmlns:a16="http://schemas.microsoft.com/office/drawing/2014/main" id="{4915D4AA-F7FD-1C90-80B3-0E1313A12CB0}"/>
              </a:ext>
            </a:extLst>
          </p:cNvPr>
          <p:cNvCxnSpPr>
            <a:cxnSpLocks/>
          </p:cNvCxnSpPr>
          <p:nvPr/>
        </p:nvCxnSpPr>
        <p:spPr>
          <a:xfrm>
            <a:off x="18323273" y="13917717"/>
            <a:ext cx="0" cy="825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necteur droit 220">
            <a:extLst>
              <a:ext uri="{FF2B5EF4-FFF2-40B4-BE49-F238E27FC236}">
                <a16:creationId xmlns:a16="http://schemas.microsoft.com/office/drawing/2014/main" id="{6DBE528A-A72E-C03C-BC47-1934DD4CDE4C}"/>
              </a:ext>
            </a:extLst>
          </p:cNvPr>
          <p:cNvCxnSpPr>
            <a:cxnSpLocks/>
          </p:cNvCxnSpPr>
          <p:nvPr/>
        </p:nvCxnSpPr>
        <p:spPr>
          <a:xfrm>
            <a:off x="18326342" y="21690806"/>
            <a:ext cx="0" cy="2720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necteur droit 225">
            <a:extLst>
              <a:ext uri="{FF2B5EF4-FFF2-40B4-BE49-F238E27FC236}">
                <a16:creationId xmlns:a16="http://schemas.microsoft.com/office/drawing/2014/main" id="{3C95CC3C-B421-DDE6-6A33-6DDE45C6D809}"/>
              </a:ext>
            </a:extLst>
          </p:cNvPr>
          <p:cNvCxnSpPr>
            <a:cxnSpLocks/>
          </p:cNvCxnSpPr>
          <p:nvPr/>
        </p:nvCxnSpPr>
        <p:spPr>
          <a:xfrm>
            <a:off x="18339990" y="21091677"/>
            <a:ext cx="0" cy="2720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ZoneTexte 226">
            <a:extLst>
              <a:ext uri="{FF2B5EF4-FFF2-40B4-BE49-F238E27FC236}">
                <a16:creationId xmlns:a16="http://schemas.microsoft.com/office/drawing/2014/main" id="{EF856A82-6240-61D5-D22C-0243967D6B95}"/>
              </a:ext>
            </a:extLst>
          </p:cNvPr>
          <p:cNvSpPr txBox="1"/>
          <p:nvPr/>
        </p:nvSpPr>
        <p:spPr>
          <a:xfrm>
            <a:off x="19196497" y="21204920"/>
            <a:ext cx="132160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Erasme</a:t>
            </a:r>
            <a:br>
              <a:rPr lang="fr-FR" sz="2200" dirty="0"/>
            </a:br>
            <a:r>
              <a:rPr lang="fr-FR" sz="2200" dirty="0"/>
              <a:t>- Gari</a:t>
            </a:r>
          </a:p>
        </p:txBody>
      </p:sp>
      <p:cxnSp>
        <p:nvCxnSpPr>
          <p:cNvPr id="228" name="Connecteur droit 227">
            <a:extLst>
              <a:ext uri="{FF2B5EF4-FFF2-40B4-BE49-F238E27FC236}">
                <a16:creationId xmlns:a16="http://schemas.microsoft.com/office/drawing/2014/main" id="{BC32E07F-B681-FE58-560F-771D44EBED08}"/>
              </a:ext>
            </a:extLst>
          </p:cNvPr>
          <p:cNvCxnSpPr>
            <a:cxnSpLocks/>
          </p:cNvCxnSpPr>
          <p:nvPr/>
        </p:nvCxnSpPr>
        <p:spPr>
          <a:xfrm flipH="1">
            <a:off x="19165206" y="19159860"/>
            <a:ext cx="8967" cy="15497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Ellipse 228">
            <a:extLst>
              <a:ext uri="{FF2B5EF4-FFF2-40B4-BE49-F238E27FC236}">
                <a16:creationId xmlns:a16="http://schemas.microsoft.com/office/drawing/2014/main" id="{9173D667-9101-0C3D-EE2F-A8C416EA450B}"/>
              </a:ext>
            </a:extLst>
          </p:cNvPr>
          <p:cNvSpPr/>
          <p:nvPr/>
        </p:nvSpPr>
        <p:spPr>
          <a:xfrm>
            <a:off x="19092607" y="215249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30" name="Connecteur droit 229">
            <a:extLst>
              <a:ext uri="{FF2B5EF4-FFF2-40B4-BE49-F238E27FC236}">
                <a16:creationId xmlns:a16="http://schemas.microsoft.com/office/drawing/2014/main" id="{ED22DAB5-1719-5F77-AAE0-DB8AA28D2548}"/>
              </a:ext>
            </a:extLst>
          </p:cNvPr>
          <p:cNvCxnSpPr>
            <a:cxnSpLocks/>
          </p:cNvCxnSpPr>
          <p:nvPr/>
        </p:nvCxnSpPr>
        <p:spPr>
          <a:xfrm>
            <a:off x="19164542" y="21359686"/>
            <a:ext cx="0" cy="1840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ZoneTexte 230">
            <a:extLst>
              <a:ext uri="{FF2B5EF4-FFF2-40B4-BE49-F238E27FC236}">
                <a16:creationId xmlns:a16="http://schemas.microsoft.com/office/drawing/2014/main" id="{5043ABA9-CF24-B343-2505-A2A146C73D97}"/>
              </a:ext>
            </a:extLst>
          </p:cNvPr>
          <p:cNvSpPr txBox="1"/>
          <p:nvPr/>
        </p:nvSpPr>
        <p:spPr>
          <a:xfrm>
            <a:off x="22045327" y="20778019"/>
            <a:ext cx="132160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Mariline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Nervia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Nadia</a:t>
            </a:r>
          </a:p>
        </p:txBody>
      </p:sp>
      <p:cxnSp>
        <p:nvCxnSpPr>
          <p:cNvPr id="232" name="Connecteur droit 231">
            <a:extLst>
              <a:ext uri="{FF2B5EF4-FFF2-40B4-BE49-F238E27FC236}">
                <a16:creationId xmlns:a16="http://schemas.microsoft.com/office/drawing/2014/main" id="{013AC227-991F-2C62-1DE7-7F194CBC3C24}"/>
              </a:ext>
            </a:extLst>
          </p:cNvPr>
          <p:cNvCxnSpPr>
            <a:cxnSpLocks/>
            <a:endCxn id="233" idx="4"/>
          </p:cNvCxnSpPr>
          <p:nvPr/>
        </p:nvCxnSpPr>
        <p:spPr>
          <a:xfrm>
            <a:off x="22009343" y="19595283"/>
            <a:ext cx="0" cy="1822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Ellipse 232">
            <a:extLst>
              <a:ext uri="{FF2B5EF4-FFF2-40B4-BE49-F238E27FC236}">
                <a16:creationId xmlns:a16="http://schemas.microsoft.com/office/drawing/2014/main" id="{D75F0A30-D75F-75EE-6509-94923D748987}"/>
              </a:ext>
            </a:extLst>
          </p:cNvPr>
          <p:cNvSpPr/>
          <p:nvPr/>
        </p:nvSpPr>
        <p:spPr>
          <a:xfrm>
            <a:off x="21937407" y="212709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34" name="Connecteur droit 233">
            <a:extLst>
              <a:ext uri="{FF2B5EF4-FFF2-40B4-BE49-F238E27FC236}">
                <a16:creationId xmlns:a16="http://schemas.microsoft.com/office/drawing/2014/main" id="{1113DE84-0E02-3637-EF72-FD94F5C6FACF}"/>
              </a:ext>
            </a:extLst>
          </p:cNvPr>
          <p:cNvCxnSpPr>
            <a:cxnSpLocks/>
          </p:cNvCxnSpPr>
          <p:nvPr/>
        </p:nvCxnSpPr>
        <p:spPr>
          <a:xfrm>
            <a:off x="22004128" y="19123900"/>
            <a:ext cx="0" cy="1840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ZoneTexte 234">
            <a:extLst>
              <a:ext uri="{FF2B5EF4-FFF2-40B4-BE49-F238E27FC236}">
                <a16:creationId xmlns:a16="http://schemas.microsoft.com/office/drawing/2014/main" id="{1691EC49-DDC7-0D6C-B6BC-D91F09C21E74}"/>
              </a:ext>
            </a:extLst>
          </p:cNvPr>
          <p:cNvSpPr txBox="1"/>
          <p:nvPr/>
        </p:nvSpPr>
        <p:spPr>
          <a:xfrm>
            <a:off x="23581831" y="20778019"/>
            <a:ext cx="132160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Reina</a:t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Scaldia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Gasore</a:t>
            </a:r>
            <a:endParaRPr lang="fr-FR" sz="2200" dirty="0"/>
          </a:p>
        </p:txBody>
      </p:sp>
      <p:sp>
        <p:nvSpPr>
          <p:cNvPr id="237" name="Ellipse 236">
            <a:extLst>
              <a:ext uri="{FF2B5EF4-FFF2-40B4-BE49-F238E27FC236}">
                <a16:creationId xmlns:a16="http://schemas.microsoft.com/office/drawing/2014/main" id="{3B350AC2-F5DB-6D6D-D1B1-00AAF957413A}"/>
              </a:ext>
            </a:extLst>
          </p:cNvPr>
          <p:cNvSpPr/>
          <p:nvPr/>
        </p:nvSpPr>
        <p:spPr>
          <a:xfrm>
            <a:off x="23461211" y="212709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43" name="Connecteur droit 242">
            <a:extLst>
              <a:ext uri="{FF2B5EF4-FFF2-40B4-BE49-F238E27FC236}">
                <a16:creationId xmlns:a16="http://schemas.microsoft.com/office/drawing/2014/main" id="{6A7E9D07-EFCC-2E4A-82A2-294A8074E5CE}"/>
              </a:ext>
            </a:extLst>
          </p:cNvPr>
          <p:cNvCxnSpPr>
            <a:cxnSpLocks/>
            <a:stCxn id="191" idx="4"/>
            <a:endCxn id="244" idx="4"/>
          </p:cNvCxnSpPr>
          <p:nvPr/>
        </p:nvCxnSpPr>
        <p:spPr>
          <a:xfrm>
            <a:off x="28016443" y="19290483"/>
            <a:ext cx="25400" cy="2279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Ellipse 243">
            <a:extLst>
              <a:ext uri="{FF2B5EF4-FFF2-40B4-BE49-F238E27FC236}">
                <a16:creationId xmlns:a16="http://schemas.microsoft.com/office/drawing/2014/main" id="{903C632F-AE35-5D15-0899-1CE418387156}"/>
              </a:ext>
            </a:extLst>
          </p:cNvPr>
          <p:cNvSpPr/>
          <p:nvPr/>
        </p:nvSpPr>
        <p:spPr>
          <a:xfrm>
            <a:off x="27969907" y="214233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473B7DF5-9F96-106D-A65D-5FC086A06C8C}"/>
              </a:ext>
            </a:extLst>
          </p:cNvPr>
          <p:cNvSpPr txBox="1"/>
          <p:nvPr/>
        </p:nvSpPr>
        <p:spPr>
          <a:xfrm>
            <a:off x="28103372" y="21248753"/>
            <a:ext cx="132160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Judith</a:t>
            </a: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7431C12E-E49C-41FD-D4D1-880E318350CD}"/>
              </a:ext>
            </a:extLst>
          </p:cNvPr>
          <p:cNvSpPr txBox="1"/>
          <p:nvPr/>
        </p:nvSpPr>
        <p:spPr>
          <a:xfrm>
            <a:off x="8603539" y="23099833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73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492C7A01-FC21-2B5C-D0A7-AFD02DC2EF79}"/>
              </a:ext>
            </a:extLst>
          </p:cNvPr>
          <p:cNvSpPr/>
          <p:nvPr/>
        </p:nvSpPr>
        <p:spPr>
          <a:xfrm>
            <a:off x="4229100" y="13703300"/>
            <a:ext cx="37541200" cy="723900"/>
          </a:xfrm>
          <a:prstGeom prst="rightArrow">
            <a:avLst/>
          </a:prstGeom>
          <a:solidFill>
            <a:srgbClr val="F9E083">
              <a:alpha val="80000"/>
            </a:srgbClr>
          </a:solidFill>
          <a:ln w="1905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0688CC-7DEA-8DD8-BDD1-4151F30D602B}"/>
              </a:ext>
            </a:extLst>
          </p:cNvPr>
          <p:cNvSpPr txBox="1"/>
          <p:nvPr/>
        </p:nvSpPr>
        <p:spPr>
          <a:xfrm>
            <a:off x="4955034" y="13834417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1915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E121D7-0839-FF0A-B89B-A40E434F167F}"/>
              </a:ext>
            </a:extLst>
          </p:cNvPr>
          <p:cNvSpPr txBox="1"/>
          <p:nvPr/>
        </p:nvSpPr>
        <p:spPr>
          <a:xfrm>
            <a:off x="6595874" y="13834416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F263A1-1764-A134-63B1-47B162B2E0A7}"/>
              </a:ext>
            </a:extLst>
          </p:cNvPr>
          <p:cNvSpPr txBox="1"/>
          <p:nvPr/>
        </p:nvSpPr>
        <p:spPr>
          <a:xfrm>
            <a:off x="8266877" y="13834416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1925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01C15F-458C-9D84-9518-C610CBF3088F}"/>
              </a:ext>
            </a:extLst>
          </p:cNvPr>
          <p:cNvSpPr txBox="1"/>
          <p:nvPr/>
        </p:nvSpPr>
        <p:spPr>
          <a:xfrm>
            <a:off x="9935657" y="13834416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1930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B31F8B-6D12-B8BD-F5F9-95A9FA8464BF}"/>
              </a:ext>
            </a:extLst>
          </p:cNvPr>
          <p:cNvSpPr txBox="1"/>
          <p:nvPr/>
        </p:nvSpPr>
        <p:spPr>
          <a:xfrm>
            <a:off x="11551097" y="13834416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1935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0DEFD9-7641-4E0A-AB38-F367296210B2}"/>
              </a:ext>
            </a:extLst>
          </p:cNvPr>
          <p:cNvSpPr txBox="1"/>
          <p:nvPr/>
        </p:nvSpPr>
        <p:spPr>
          <a:xfrm>
            <a:off x="13156755" y="13834415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1940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AD5166-50E2-E374-C219-7C7ECD14EDD6}"/>
              </a:ext>
            </a:extLst>
          </p:cNvPr>
          <p:cNvSpPr txBox="1"/>
          <p:nvPr/>
        </p:nvSpPr>
        <p:spPr>
          <a:xfrm>
            <a:off x="14787118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1945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8B5EC9-9577-859A-D736-DCD4EC00E209}"/>
              </a:ext>
            </a:extLst>
          </p:cNvPr>
          <p:cNvSpPr txBox="1"/>
          <p:nvPr/>
        </p:nvSpPr>
        <p:spPr>
          <a:xfrm>
            <a:off x="16430181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ACE19D-452B-1C23-C4F3-FFC1D81CD67D}"/>
              </a:ext>
            </a:extLst>
          </p:cNvPr>
          <p:cNvSpPr txBox="1"/>
          <p:nvPr/>
        </p:nvSpPr>
        <p:spPr>
          <a:xfrm>
            <a:off x="18072549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1955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AD7C3D-5E52-224E-F083-77FAB0C3F0C6}"/>
              </a:ext>
            </a:extLst>
          </p:cNvPr>
          <p:cNvSpPr txBox="1"/>
          <p:nvPr/>
        </p:nvSpPr>
        <p:spPr>
          <a:xfrm>
            <a:off x="19690851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1960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8F9A468-2B2D-0D7E-39CE-4F0BA657E883}"/>
              </a:ext>
            </a:extLst>
          </p:cNvPr>
          <p:cNvSpPr txBox="1"/>
          <p:nvPr/>
        </p:nvSpPr>
        <p:spPr>
          <a:xfrm>
            <a:off x="21352510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1965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A11E2C-13E1-6D3F-34A1-966B6C54A000}"/>
              </a:ext>
            </a:extLst>
          </p:cNvPr>
          <p:cNvSpPr txBox="1"/>
          <p:nvPr/>
        </p:nvSpPr>
        <p:spPr>
          <a:xfrm>
            <a:off x="22986189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1970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FAC6DA-CEB6-E1ED-CF88-4F74D28EA3ED}"/>
              </a:ext>
            </a:extLst>
          </p:cNvPr>
          <p:cNvSpPr txBox="1"/>
          <p:nvPr/>
        </p:nvSpPr>
        <p:spPr>
          <a:xfrm>
            <a:off x="24733008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1975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16B975-F96C-9E9E-43B8-A3221D366CBD}"/>
              </a:ext>
            </a:extLst>
          </p:cNvPr>
          <p:cNvSpPr txBox="1"/>
          <p:nvPr/>
        </p:nvSpPr>
        <p:spPr>
          <a:xfrm>
            <a:off x="26418985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1980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432815-6B35-DE61-051A-4D74EEE3DF99}"/>
              </a:ext>
            </a:extLst>
          </p:cNvPr>
          <p:cNvSpPr txBox="1"/>
          <p:nvPr/>
        </p:nvSpPr>
        <p:spPr>
          <a:xfrm>
            <a:off x="28122654" y="13834414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1985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572DCB-5AE3-9CF0-677C-9E35C7C445E1}"/>
              </a:ext>
            </a:extLst>
          </p:cNvPr>
          <p:cNvSpPr txBox="1"/>
          <p:nvPr/>
        </p:nvSpPr>
        <p:spPr>
          <a:xfrm>
            <a:off x="29850299" y="13834413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1990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C87816A-E919-B53C-F98D-A7C38F3622A0}"/>
              </a:ext>
            </a:extLst>
          </p:cNvPr>
          <p:cNvSpPr txBox="1"/>
          <p:nvPr/>
        </p:nvSpPr>
        <p:spPr>
          <a:xfrm>
            <a:off x="31649078" y="13834412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1995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1A64BC-BDEF-0484-8836-CC5925C280DB}"/>
              </a:ext>
            </a:extLst>
          </p:cNvPr>
          <p:cNvSpPr txBox="1"/>
          <p:nvPr/>
        </p:nvSpPr>
        <p:spPr>
          <a:xfrm>
            <a:off x="33352443" y="13834412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2000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B5C6C73-4817-5CA1-3BDB-2B20806238C6}"/>
              </a:ext>
            </a:extLst>
          </p:cNvPr>
          <p:cNvSpPr txBox="1"/>
          <p:nvPr/>
        </p:nvSpPr>
        <p:spPr>
          <a:xfrm>
            <a:off x="35098398" y="13834412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2005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8C3AA5B-C669-0575-663F-5EDE727F175C}"/>
              </a:ext>
            </a:extLst>
          </p:cNvPr>
          <p:cNvSpPr txBox="1"/>
          <p:nvPr/>
        </p:nvSpPr>
        <p:spPr>
          <a:xfrm>
            <a:off x="36840115" y="13834412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2010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5D07BAF-CE0E-A549-96F0-3885C17554AB}"/>
              </a:ext>
            </a:extLst>
          </p:cNvPr>
          <p:cNvSpPr txBox="1"/>
          <p:nvPr/>
        </p:nvSpPr>
        <p:spPr>
          <a:xfrm>
            <a:off x="38429617" y="13834412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2015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059E49C-0D72-485D-7C35-749AA794553C}"/>
              </a:ext>
            </a:extLst>
          </p:cNvPr>
          <p:cNvSpPr txBox="1"/>
          <p:nvPr/>
        </p:nvSpPr>
        <p:spPr>
          <a:xfrm>
            <a:off x="39889043" y="13834412"/>
            <a:ext cx="8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2020</a:t>
            </a:r>
          </a:p>
        </p:txBody>
      </p:sp>
      <p:sp>
        <p:nvSpPr>
          <p:cNvPr id="247" name="Ellipse 246">
            <a:extLst>
              <a:ext uri="{FF2B5EF4-FFF2-40B4-BE49-F238E27FC236}">
                <a16:creationId xmlns:a16="http://schemas.microsoft.com/office/drawing/2014/main" id="{EC559F4F-DC8B-7BF4-2508-FFBA78644638}"/>
              </a:ext>
            </a:extLst>
          </p:cNvPr>
          <p:cNvSpPr/>
          <p:nvPr/>
        </p:nvSpPr>
        <p:spPr>
          <a:xfrm>
            <a:off x="8488107" y="232455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48" name="Connecteur droit 247">
            <a:extLst>
              <a:ext uri="{FF2B5EF4-FFF2-40B4-BE49-F238E27FC236}">
                <a16:creationId xmlns:a16="http://schemas.microsoft.com/office/drawing/2014/main" id="{7B0286C9-0FC3-76DC-D75B-8846490F06C7}"/>
              </a:ext>
            </a:extLst>
          </p:cNvPr>
          <p:cNvCxnSpPr>
            <a:cxnSpLocks/>
          </p:cNvCxnSpPr>
          <p:nvPr/>
        </p:nvCxnSpPr>
        <p:spPr>
          <a:xfrm>
            <a:off x="8560043" y="18321524"/>
            <a:ext cx="0" cy="4962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ZoneTexte 249">
            <a:extLst>
              <a:ext uri="{FF2B5EF4-FFF2-40B4-BE49-F238E27FC236}">
                <a16:creationId xmlns:a16="http://schemas.microsoft.com/office/drawing/2014/main" id="{33EEA92A-2907-0B7C-91AF-84523B77E7C5}"/>
              </a:ext>
            </a:extLst>
          </p:cNvPr>
          <p:cNvSpPr txBox="1"/>
          <p:nvPr/>
        </p:nvSpPr>
        <p:spPr>
          <a:xfrm>
            <a:off x="10308474" y="22633864"/>
            <a:ext cx="1600201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10</a:t>
            </a:r>
            <a:br>
              <a:rPr lang="fr-FR" sz="2200" dirty="0"/>
            </a:br>
            <a:r>
              <a:rPr lang="fr-FR" sz="2200" dirty="0"/>
              <a:t>- Lignée 21</a:t>
            </a:r>
            <a:br>
              <a:rPr lang="fr-FR" sz="2200" dirty="0"/>
            </a:br>
            <a:r>
              <a:rPr lang="fr-FR" sz="2200" dirty="0"/>
              <a:t>- Lignée 2</a:t>
            </a:r>
            <a:br>
              <a:rPr lang="fr-FR" sz="2200" dirty="0"/>
            </a:br>
            <a:r>
              <a:rPr lang="fr-FR" sz="2200" dirty="0"/>
              <a:t>- Lignée 75</a:t>
            </a:r>
            <a:br>
              <a:rPr lang="fr-FR" sz="2200" dirty="0"/>
            </a:br>
            <a:r>
              <a:rPr lang="fr-FR" sz="2200" dirty="0"/>
              <a:t>- Lignée 24</a:t>
            </a:r>
          </a:p>
        </p:txBody>
      </p:sp>
      <p:cxnSp>
        <p:nvCxnSpPr>
          <p:cNvPr id="252" name="Connecteur droit 251">
            <a:extLst>
              <a:ext uri="{FF2B5EF4-FFF2-40B4-BE49-F238E27FC236}">
                <a16:creationId xmlns:a16="http://schemas.microsoft.com/office/drawing/2014/main" id="{D7817DF7-D48F-CF6C-65F4-8335A699CE7C}"/>
              </a:ext>
            </a:extLst>
          </p:cNvPr>
          <p:cNvCxnSpPr>
            <a:cxnSpLocks/>
          </p:cNvCxnSpPr>
          <p:nvPr/>
        </p:nvCxnSpPr>
        <p:spPr>
          <a:xfrm>
            <a:off x="14198843" y="19947258"/>
            <a:ext cx="0" cy="3425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eur droit 257">
            <a:extLst>
              <a:ext uri="{FF2B5EF4-FFF2-40B4-BE49-F238E27FC236}">
                <a16:creationId xmlns:a16="http://schemas.microsoft.com/office/drawing/2014/main" id="{963FF1A4-B5A9-240C-289C-5108531221ED}"/>
              </a:ext>
            </a:extLst>
          </p:cNvPr>
          <p:cNvCxnSpPr>
            <a:cxnSpLocks/>
          </p:cNvCxnSpPr>
          <p:nvPr/>
        </p:nvCxnSpPr>
        <p:spPr>
          <a:xfrm>
            <a:off x="14207798" y="16426280"/>
            <a:ext cx="0" cy="21930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CF9A50A0-6B2A-0DB7-14D3-4079D4299BFD}"/>
              </a:ext>
            </a:extLst>
          </p:cNvPr>
          <p:cNvCxnSpPr>
            <a:cxnSpLocks/>
          </p:cNvCxnSpPr>
          <p:nvPr/>
        </p:nvCxnSpPr>
        <p:spPr>
          <a:xfrm>
            <a:off x="14208473" y="14882917"/>
            <a:ext cx="0" cy="5241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ZoneTexte 264">
            <a:extLst>
              <a:ext uri="{FF2B5EF4-FFF2-40B4-BE49-F238E27FC236}">
                <a16:creationId xmlns:a16="http://schemas.microsoft.com/office/drawing/2014/main" id="{7887ED18-F7AC-3C01-3E6D-3F6D5CD6E217}"/>
              </a:ext>
            </a:extLst>
          </p:cNvPr>
          <p:cNvSpPr txBox="1"/>
          <p:nvPr/>
        </p:nvSpPr>
        <p:spPr>
          <a:xfrm>
            <a:off x="21989339" y="23341133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Ardenne</a:t>
            </a:r>
          </a:p>
        </p:txBody>
      </p:sp>
      <p:cxnSp>
        <p:nvCxnSpPr>
          <p:cNvPr id="270" name="Connecteur droit 269">
            <a:extLst>
              <a:ext uri="{FF2B5EF4-FFF2-40B4-BE49-F238E27FC236}">
                <a16:creationId xmlns:a16="http://schemas.microsoft.com/office/drawing/2014/main" id="{953F78D4-1E92-B254-9666-6D4ADFC8E6E8}"/>
              </a:ext>
            </a:extLst>
          </p:cNvPr>
          <p:cNvCxnSpPr>
            <a:cxnSpLocks/>
          </p:cNvCxnSpPr>
          <p:nvPr/>
        </p:nvCxnSpPr>
        <p:spPr>
          <a:xfrm>
            <a:off x="22009343" y="20811462"/>
            <a:ext cx="0" cy="2714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Ellipse 270">
            <a:extLst>
              <a:ext uri="{FF2B5EF4-FFF2-40B4-BE49-F238E27FC236}">
                <a16:creationId xmlns:a16="http://schemas.microsoft.com/office/drawing/2014/main" id="{A67273F2-7290-F54E-F0CE-1C0AAD25B2FD}"/>
              </a:ext>
            </a:extLst>
          </p:cNvPr>
          <p:cNvSpPr/>
          <p:nvPr/>
        </p:nvSpPr>
        <p:spPr>
          <a:xfrm>
            <a:off x="21937407" y="234873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72" name="ZoneTexte 271">
            <a:extLst>
              <a:ext uri="{FF2B5EF4-FFF2-40B4-BE49-F238E27FC236}">
                <a16:creationId xmlns:a16="http://schemas.microsoft.com/office/drawing/2014/main" id="{4A343535-144A-7D9A-AE03-F04B72BFF64B}"/>
              </a:ext>
            </a:extLst>
          </p:cNvPr>
          <p:cNvSpPr txBox="1"/>
          <p:nvPr/>
        </p:nvSpPr>
        <p:spPr>
          <a:xfrm>
            <a:off x="23576642" y="22997249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Renval</a:t>
            </a:r>
            <a:endParaRPr lang="fr-FR" sz="2200" dirty="0"/>
          </a:p>
        </p:txBody>
      </p:sp>
      <p:sp>
        <p:nvSpPr>
          <p:cNvPr id="273" name="Ellipse 272">
            <a:extLst>
              <a:ext uri="{FF2B5EF4-FFF2-40B4-BE49-F238E27FC236}">
                <a16:creationId xmlns:a16="http://schemas.microsoft.com/office/drawing/2014/main" id="{A7D8754A-FBBD-21A0-84B1-622BA10752D0}"/>
              </a:ext>
            </a:extLst>
          </p:cNvPr>
          <p:cNvSpPr/>
          <p:nvPr/>
        </p:nvSpPr>
        <p:spPr>
          <a:xfrm>
            <a:off x="23461211" y="231571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75" name="Connecteur droit 274">
            <a:extLst>
              <a:ext uri="{FF2B5EF4-FFF2-40B4-BE49-F238E27FC236}">
                <a16:creationId xmlns:a16="http://schemas.microsoft.com/office/drawing/2014/main" id="{1BF6A84A-E6BC-8AE2-58E8-E8D5D8C713F3}"/>
              </a:ext>
            </a:extLst>
          </p:cNvPr>
          <p:cNvCxnSpPr>
            <a:cxnSpLocks/>
          </p:cNvCxnSpPr>
          <p:nvPr/>
        </p:nvCxnSpPr>
        <p:spPr>
          <a:xfrm>
            <a:off x="23533147" y="18614362"/>
            <a:ext cx="0" cy="2714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eur droit 275">
            <a:extLst>
              <a:ext uri="{FF2B5EF4-FFF2-40B4-BE49-F238E27FC236}">
                <a16:creationId xmlns:a16="http://schemas.microsoft.com/office/drawing/2014/main" id="{8A9614A1-5E5D-3EFC-B245-330313EE7C1E}"/>
              </a:ext>
            </a:extLst>
          </p:cNvPr>
          <p:cNvCxnSpPr>
            <a:cxnSpLocks/>
          </p:cNvCxnSpPr>
          <p:nvPr/>
        </p:nvCxnSpPr>
        <p:spPr>
          <a:xfrm>
            <a:off x="23533147" y="20570162"/>
            <a:ext cx="0" cy="2714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necteur droit 276">
            <a:extLst>
              <a:ext uri="{FF2B5EF4-FFF2-40B4-BE49-F238E27FC236}">
                <a16:creationId xmlns:a16="http://schemas.microsoft.com/office/drawing/2014/main" id="{C9B4096C-9E37-D270-D8C3-E0D5920D910D}"/>
              </a:ext>
            </a:extLst>
          </p:cNvPr>
          <p:cNvCxnSpPr>
            <a:cxnSpLocks/>
          </p:cNvCxnSpPr>
          <p:nvPr/>
        </p:nvCxnSpPr>
        <p:spPr>
          <a:xfrm>
            <a:off x="26514773" y="15098817"/>
            <a:ext cx="0" cy="35964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Connecteur droit 282">
            <a:extLst>
              <a:ext uri="{FF2B5EF4-FFF2-40B4-BE49-F238E27FC236}">
                <a16:creationId xmlns:a16="http://schemas.microsoft.com/office/drawing/2014/main" id="{D730CBF5-6194-3FEE-52B0-F969EB0F2E96}"/>
              </a:ext>
            </a:extLst>
          </p:cNvPr>
          <p:cNvCxnSpPr>
            <a:cxnSpLocks/>
            <a:endCxn id="286" idx="4"/>
          </p:cNvCxnSpPr>
          <p:nvPr/>
        </p:nvCxnSpPr>
        <p:spPr>
          <a:xfrm flipH="1">
            <a:off x="26505143" y="19124717"/>
            <a:ext cx="9630" cy="4420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ZoneTexte 284">
            <a:extLst>
              <a:ext uri="{FF2B5EF4-FFF2-40B4-BE49-F238E27FC236}">
                <a16:creationId xmlns:a16="http://schemas.microsoft.com/office/drawing/2014/main" id="{C9DA9ED6-D2B3-4C7B-6C1C-708B71CA9BF4}"/>
              </a:ext>
            </a:extLst>
          </p:cNvPr>
          <p:cNvSpPr txBox="1"/>
          <p:nvPr/>
        </p:nvSpPr>
        <p:spPr>
          <a:xfrm>
            <a:off x="26548638" y="23111549"/>
            <a:ext cx="160020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Albin</a:t>
            </a:r>
            <a:br>
              <a:rPr lang="fr-FR" sz="2200" dirty="0"/>
            </a:br>
            <a:r>
              <a:rPr lang="fr-FR" sz="2200" dirty="0"/>
              <a:t>- Rouquin</a:t>
            </a:r>
          </a:p>
        </p:txBody>
      </p:sp>
      <p:sp>
        <p:nvSpPr>
          <p:cNvPr id="286" name="Ellipse 285">
            <a:extLst>
              <a:ext uri="{FF2B5EF4-FFF2-40B4-BE49-F238E27FC236}">
                <a16:creationId xmlns:a16="http://schemas.microsoft.com/office/drawing/2014/main" id="{CEBB4C83-828C-105D-CBFF-07020F803C47}"/>
              </a:ext>
            </a:extLst>
          </p:cNvPr>
          <p:cNvSpPr/>
          <p:nvPr/>
        </p:nvSpPr>
        <p:spPr>
          <a:xfrm>
            <a:off x="26433207" y="233984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288" name="Connecteur droit 287">
            <a:extLst>
              <a:ext uri="{FF2B5EF4-FFF2-40B4-BE49-F238E27FC236}">
                <a16:creationId xmlns:a16="http://schemas.microsoft.com/office/drawing/2014/main" id="{7451FB76-2FFD-9BF0-B3D7-A79439720614}"/>
              </a:ext>
            </a:extLst>
          </p:cNvPr>
          <p:cNvCxnSpPr>
            <a:cxnSpLocks/>
          </p:cNvCxnSpPr>
          <p:nvPr/>
        </p:nvCxnSpPr>
        <p:spPr>
          <a:xfrm>
            <a:off x="27454573" y="14260617"/>
            <a:ext cx="0" cy="87112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1" name="Ellipse 350">
            <a:extLst>
              <a:ext uri="{FF2B5EF4-FFF2-40B4-BE49-F238E27FC236}">
                <a16:creationId xmlns:a16="http://schemas.microsoft.com/office/drawing/2014/main" id="{7CCB4BA1-7369-5B78-0D47-0074C239352D}"/>
              </a:ext>
            </a:extLst>
          </p:cNvPr>
          <p:cNvSpPr/>
          <p:nvPr/>
        </p:nvSpPr>
        <p:spPr>
          <a:xfrm>
            <a:off x="27385707" y="229793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52" name="ZoneTexte 351">
            <a:extLst>
              <a:ext uri="{FF2B5EF4-FFF2-40B4-BE49-F238E27FC236}">
                <a16:creationId xmlns:a16="http://schemas.microsoft.com/office/drawing/2014/main" id="{D727387D-6CC8-2C19-0310-05BBC1C0FEE4}"/>
              </a:ext>
            </a:extLst>
          </p:cNvPr>
          <p:cNvSpPr txBox="1"/>
          <p:nvPr/>
        </p:nvSpPr>
        <p:spPr>
          <a:xfrm>
            <a:off x="27513642" y="22844849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Hercule</a:t>
            </a:r>
          </a:p>
        </p:txBody>
      </p:sp>
      <p:cxnSp>
        <p:nvCxnSpPr>
          <p:cNvPr id="355" name="Connecteur droit 354">
            <a:extLst>
              <a:ext uri="{FF2B5EF4-FFF2-40B4-BE49-F238E27FC236}">
                <a16:creationId xmlns:a16="http://schemas.microsoft.com/office/drawing/2014/main" id="{727FBA78-97BB-FDFE-59C1-BA4CE2A691A1}"/>
              </a:ext>
            </a:extLst>
          </p:cNvPr>
          <p:cNvCxnSpPr>
            <a:cxnSpLocks/>
          </p:cNvCxnSpPr>
          <p:nvPr/>
        </p:nvCxnSpPr>
        <p:spPr>
          <a:xfrm>
            <a:off x="32258242" y="19379383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7" name="Ellipse 356">
            <a:extLst>
              <a:ext uri="{FF2B5EF4-FFF2-40B4-BE49-F238E27FC236}">
                <a16:creationId xmlns:a16="http://schemas.microsoft.com/office/drawing/2014/main" id="{82257F6C-EBF7-2C43-4F64-7A6748B6AAA3}"/>
              </a:ext>
            </a:extLst>
          </p:cNvPr>
          <p:cNvSpPr/>
          <p:nvPr/>
        </p:nvSpPr>
        <p:spPr>
          <a:xfrm>
            <a:off x="32186307" y="237794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58" name="ZoneTexte 357">
            <a:extLst>
              <a:ext uri="{FF2B5EF4-FFF2-40B4-BE49-F238E27FC236}">
                <a16:creationId xmlns:a16="http://schemas.microsoft.com/office/drawing/2014/main" id="{5403C10D-4044-D8CB-4E69-606A49260B3B}"/>
              </a:ext>
            </a:extLst>
          </p:cNvPr>
          <p:cNvSpPr txBox="1"/>
          <p:nvPr/>
        </p:nvSpPr>
        <p:spPr>
          <a:xfrm>
            <a:off x="32291956" y="23463955"/>
            <a:ext cx="192954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Franckenkorn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Redouté</a:t>
            </a:r>
          </a:p>
        </p:txBody>
      </p:sp>
      <p:cxnSp>
        <p:nvCxnSpPr>
          <p:cNvPr id="362" name="Connecteur droit 361">
            <a:extLst>
              <a:ext uri="{FF2B5EF4-FFF2-40B4-BE49-F238E27FC236}">
                <a16:creationId xmlns:a16="http://schemas.microsoft.com/office/drawing/2014/main" id="{1D3B9546-848F-04E3-2651-D95732C0C62C}"/>
              </a:ext>
            </a:extLst>
          </p:cNvPr>
          <p:cNvCxnSpPr>
            <a:cxnSpLocks/>
          </p:cNvCxnSpPr>
          <p:nvPr/>
        </p:nvCxnSpPr>
        <p:spPr>
          <a:xfrm>
            <a:off x="33502842" y="15201083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Connecteur droit 362">
            <a:extLst>
              <a:ext uri="{FF2B5EF4-FFF2-40B4-BE49-F238E27FC236}">
                <a16:creationId xmlns:a16="http://schemas.microsoft.com/office/drawing/2014/main" id="{8B6CBDFB-163E-60D4-4DFB-43DF883800EA}"/>
              </a:ext>
            </a:extLst>
          </p:cNvPr>
          <p:cNvCxnSpPr>
            <a:cxnSpLocks/>
          </p:cNvCxnSpPr>
          <p:nvPr/>
        </p:nvCxnSpPr>
        <p:spPr>
          <a:xfrm>
            <a:off x="33502842" y="18604683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Ellipse 363">
            <a:extLst>
              <a:ext uri="{FF2B5EF4-FFF2-40B4-BE49-F238E27FC236}">
                <a16:creationId xmlns:a16="http://schemas.microsoft.com/office/drawing/2014/main" id="{D383FBFD-14B7-73D0-7F30-441B86682838}"/>
              </a:ext>
            </a:extLst>
          </p:cNvPr>
          <p:cNvSpPr/>
          <p:nvPr/>
        </p:nvSpPr>
        <p:spPr>
          <a:xfrm>
            <a:off x="33418207" y="230301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65" name="ZoneTexte 364">
            <a:extLst>
              <a:ext uri="{FF2B5EF4-FFF2-40B4-BE49-F238E27FC236}">
                <a16:creationId xmlns:a16="http://schemas.microsoft.com/office/drawing/2014/main" id="{D7BE50B3-F08E-C3FF-062A-9D79331F3E53}"/>
              </a:ext>
            </a:extLst>
          </p:cNvPr>
          <p:cNvSpPr txBox="1"/>
          <p:nvPr/>
        </p:nvSpPr>
        <p:spPr>
          <a:xfrm>
            <a:off x="33536556" y="22536855"/>
            <a:ext cx="127012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Poème</a:t>
            </a:r>
            <a:br>
              <a:rPr lang="fr-FR" sz="2200" dirty="0"/>
            </a:br>
            <a:r>
              <a:rPr lang="fr-FR" sz="2200" dirty="0"/>
              <a:t>- Ressac</a:t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Beryl</a:t>
            </a:r>
            <a:endParaRPr lang="fr-FR" sz="2200" dirty="0"/>
          </a:p>
        </p:txBody>
      </p:sp>
      <p:cxnSp>
        <p:nvCxnSpPr>
          <p:cNvPr id="366" name="Connecteur droit 365">
            <a:extLst>
              <a:ext uri="{FF2B5EF4-FFF2-40B4-BE49-F238E27FC236}">
                <a16:creationId xmlns:a16="http://schemas.microsoft.com/office/drawing/2014/main" id="{A0ABCEC0-F3C5-3A04-EFFB-1BC0E2545401}"/>
              </a:ext>
            </a:extLst>
          </p:cNvPr>
          <p:cNvCxnSpPr>
            <a:cxnSpLocks/>
          </p:cNvCxnSpPr>
          <p:nvPr/>
        </p:nvCxnSpPr>
        <p:spPr>
          <a:xfrm>
            <a:off x="34252142" y="15709083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Connecteur droit 366">
            <a:extLst>
              <a:ext uri="{FF2B5EF4-FFF2-40B4-BE49-F238E27FC236}">
                <a16:creationId xmlns:a16="http://schemas.microsoft.com/office/drawing/2014/main" id="{9470F3F1-0844-7BCA-2163-D0ABA138A04A}"/>
              </a:ext>
            </a:extLst>
          </p:cNvPr>
          <p:cNvCxnSpPr>
            <a:cxnSpLocks/>
          </p:cNvCxnSpPr>
          <p:nvPr/>
        </p:nvCxnSpPr>
        <p:spPr>
          <a:xfrm>
            <a:off x="34252142" y="18185583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Ellipse 367">
            <a:extLst>
              <a:ext uri="{FF2B5EF4-FFF2-40B4-BE49-F238E27FC236}">
                <a16:creationId xmlns:a16="http://schemas.microsoft.com/office/drawing/2014/main" id="{6B740860-646B-8F1E-5A1C-1209D44C0E28}"/>
              </a:ext>
            </a:extLst>
          </p:cNvPr>
          <p:cNvSpPr/>
          <p:nvPr/>
        </p:nvSpPr>
        <p:spPr>
          <a:xfrm>
            <a:off x="34167507" y="239572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69" name="ZoneTexte 368">
            <a:extLst>
              <a:ext uri="{FF2B5EF4-FFF2-40B4-BE49-F238E27FC236}">
                <a16:creationId xmlns:a16="http://schemas.microsoft.com/office/drawing/2014/main" id="{5E2F3338-31EF-7CE8-673A-A281314B0355}"/>
              </a:ext>
            </a:extLst>
          </p:cNvPr>
          <p:cNvSpPr txBox="1"/>
          <p:nvPr/>
        </p:nvSpPr>
        <p:spPr>
          <a:xfrm>
            <a:off x="34285856" y="23451255"/>
            <a:ext cx="127012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Spy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Cosmos</a:t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Liroux</a:t>
            </a:r>
            <a:endParaRPr lang="fr-FR" sz="2200" dirty="0"/>
          </a:p>
        </p:txBody>
      </p:sp>
      <p:cxnSp>
        <p:nvCxnSpPr>
          <p:cNvPr id="372" name="Connecteur droit 371">
            <a:extLst>
              <a:ext uri="{FF2B5EF4-FFF2-40B4-BE49-F238E27FC236}">
                <a16:creationId xmlns:a16="http://schemas.microsoft.com/office/drawing/2014/main" id="{12625928-C489-F098-650A-801978DC8AE1}"/>
              </a:ext>
            </a:extLst>
          </p:cNvPr>
          <p:cNvCxnSpPr>
            <a:cxnSpLocks/>
          </p:cNvCxnSpPr>
          <p:nvPr/>
        </p:nvCxnSpPr>
        <p:spPr>
          <a:xfrm>
            <a:off x="34252142" y="23582433"/>
            <a:ext cx="0" cy="4758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Connecteur droit 374">
            <a:extLst>
              <a:ext uri="{FF2B5EF4-FFF2-40B4-BE49-F238E27FC236}">
                <a16:creationId xmlns:a16="http://schemas.microsoft.com/office/drawing/2014/main" id="{D4CD5EA0-32A0-C555-8E9F-046265B12849}"/>
              </a:ext>
            </a:extLst>
          </p:cNvPr>
          <p:cNvCxnSpPr>
            <a:cxnSpLocks/>
          </p:cNvCxnSpPr>
          <p:nvPr/>
        </p:nvCxnSpPr>
        <p:spPr>
          <a:xfrm>
            <a:off x="35098398" y="14260617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Connecteur droit 375">
            <a:extLst>
              <a:ext uri="{FF2B5EF4-FFF2-40B4-BE49-F238E27FC236}">
                <a16:creationId xmlns:a16="http://schemas.microsoft.com/office/drawing/2014/main" id="{05C94E30-9304-3559-8F28-715E5BDD9F05}"/>
              </a:ext>
            </a:extLst>
          </p:cNvPr>
          <p:cNvCxnSpPr>
            <a:cxnSpLocks/>
          </p:cNvCxnSpPr>
          <p:nvPr/>
        </p:nvCxnSpPr>
        <p:spPr>
          <a:xfrm>
            <a:off x="35098398" y="18417980"/>
            <a:ext cx="0" cy="49109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7" name="Ellipse 376">
            <a:extLst>
              <a:ext uri="{FF2B5EF4-FFF2-40B4-BE49-F238E27FC236}">
                <a16:creationId xmlns:a16="http://schemas.microsoft.com/office/drawing/2014/main" id="{6E936577-57D0-3BCA-ABF2-2446EE75769C}"/>
              </a:ext>
            </a:extLst>
          </p:cNvPr>
          <p:cNvSpPr/>
          <p:nvPr/>
        </p:nvSpPr>
        <p:spPr>
          <a:xfrm>
            <a:off x="35031107" y="233349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78" name="ZoneTexte 377">
            <a:extLst>
              <a:ext uri="{FF2B5EF4-FFF2-40B4-BE49-F238E27FC236}">
                <a16:creationId xmlns:a16="http://schemas.microsoft.com/office/drawing/2014/main" id="{F6AE77CB-D5C3-307F-E5A6-89831C57B0A5}"/>
              </a:ext>
            </a:extLst>
          </p:cNvPr>
          <p:cNvSpPr txBox="1"/>
          <p:nvPr/>
        </p:nvSpPr>
        <p:spPr>
          <a:xfrm>
            <a:off x="35157633" y="23187749"/>
            <a:ext cx="113494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Stone</a:t>
            </a:r>
          </a:p>
        </p:txBody>
      </p:sp>
      <p:cxnSp>
        <p:nvCxnSpPr>
          <p:cNvPr id="381" name="Connecteur droit 380">
            <a:extLst>
              <a:ext uri="{FF2B5EF4-FFF2-40B4-BE49-F238E27FC236}">
                <a16:creationId xmlns:a16="http://schemas.microsoft.com/office/drawing/2014/main" id="{FEB2EC71-678B-BCA7-0545-7B38A7725218}"/>
              </a:ext>
            </a:extLst>
          </p:cNvPr>
          <p:cNvCxnSpPr>
            <a:cxnSpLocks/>
          </p:cNvCxnSpPr>
          <p:nvPr/>
        </p:nvCxnSpPr>
        <p:spPr>
          <a:xfrm>
            <a:off x="36609698" y="15721117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Connecteur droit 382">
            <a:extLst>
              <a:ext uri="{FF2B5EF4-FFF2-40B4-BE49-F238E27FC236}">
                <a16:creationId xmlns:a16="http://schemas.microsoft.com/office/drawing/2014/main" id="{90427F58-E799-2541-2157-CBFAE4012880}"/>
              </a:ext>
            </a:extLst>
          </p:cNvPr>
          <p:cNvCxnSpPr>
            <a:cxnSpLocks/>
          </p:cNvCxnSpPr>
          <p:nvPr/>
        </p:nvCxnSpPr>
        <p:spPr>
          <a:xfrm>
            <a:off x="36609698" y="18832617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Ellipse 383">
            <a:extLst>
              <a:ext uri="{FF2B5EF4-FFF2-40B4-BE49-F238E27FC236}">
                <a16:creationId xmlns:a16="http://schemas.microsoft.com/office/drawing/2014/main" id="{3CB8C034-E09D-88D4-A585-3E38E7C6DD59}"/>
              </a:ext>
            </a:extLst>
          </p:cNvPr>
          <p:cNvSpPr/>
          <p:nvPr/>
        </p:nvSpPr>
        <p:spPr>
          <a:xfrm>
            <a:off x="36529707" y="232714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85" name="ZoneTexte 384">
            <a:extLst>
              <a:ext uri="{FF2B5EF4-FFF2-40B4-BE49-F238E27FC236}">
                <a16:creationId xmlns:a16="http://schemas.microsoft.com/office/drawing/2014/main" id="{B4AEFBD7-1F56-7049-CB19-6C66A651B071}"/>
              </a:ext>
            </a:extLst>
          </p:cNvPr>
          <p:cNvSpPr txBox="1"/>
          <p:nvPr/>
        </p:nvSpPr>
        <p:spPr>
          <a:xfrm>
            <a:off x="36656233" y="22616249"/>
            <a:ext cx="113494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Epimi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Russio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Epanis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Divepi</a:t>
            </a:r>
            <a:endParaRPr lang="fr-FR" sz="2200" dirty="0"/>
          </a:p>
        </p:txBody>
      </p:sp>
      <p:cxnSp>
        <p:nvCxnSpPr>
          <p:cNvPr id="386" name="Connecteur droit 385">
            <a:extLst>
              <a:ext uri="{FF2B5EF4-FFF2-40B4-BE49-F238E27FC236}">
                <a16:creationId xmlns:a16="http://schemas.microsoft.com/office/drawing/2014/main" id="{B595BE0C-28B4-599B-76CF-CD2B7BECD850}"/>
              </a:ext>
            </a:extLst>
          </p:cNvPr>
          <p:cNvCxnSpPr>
            <a:cxnSpLocks/>
          </p:cNvCxnSpPr>
          <p:nvPr/>
        </p:nvCxnSpPr>
        <p:spPr>
          <a:xfrm>
            <a:off x="38743298" y="14247917"/>
            <a:ext cx="0" cy="44455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Connecteur droit 386">
            <a:extLst>
              <a:ext uri="{FF2B5EF4-FFF2-40B4-BE49-F238E27FC236}">
                <a16:creationId xmlns:a16="http://schemas.microsoft.com/office/drawing/2014/main" id="{836584B2-06FC-CC1C-7E0C-8EC3DAC7C566}"/>
              </a:ext>
            </a:extLst>
          </p:cNvPr>
          <p:cNvCxnSpPr>
            <a:cxnSpLocks/>
          </p:cNvCxnSpPr>
          <p:nvPr/>
        </p:nvCxnSpPr>
        <p:spPr>
          <a:xfrm>
            <a:off x="38749451" y="18417980"/>
            <a:ext cx="6547" cy="54062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8" name="Ellipse 387">
            <a:extLst>
              <a:ext uri="{FF2B5EF4-FFF2-40B4-BE49-F238E27FC236}">
                <a16:creationId xmlns:a16="http://schemas.microsoft.com/office/drawing/2014/main" id="{DD49B7A9-CD54-15C3-7101-5590B0050B5B}"/>
              </a:ext>
            </a:extLst>
          </p:cNvPr>
          <p:cNvSpPr/>
          <p:nvPr/>
        </p:nvSpPr>
        <p:spPr>
          <a:xfrm>
            <a:off x="38676007" y="238048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93" name="ZoneTexte 392">
            <a:extLst>
              <a:ext uri="{FF2B5EF4-FFF2-40B4-BE49-F238E27FC236}">
                <a16:creationId xmlns:a16="http://schemas.microsoft.com/office/drawing/2014/main" id="{217743CB-34FD-1300-BC61-CE4202ADD4CD}"/>
              </a:ext>
            </a:extLst>
          </p:cNvPr>
          <p:cNvSpPr txBox="1"/>
          <p:nvPr/>
        </p:nvSpPr>
        <p:spPr>
          <a:xfrm>
            <a:off x="38802532" y="23644949"/>
            <a:ext cx="138472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Sérénité</a:t>
            </a:r>
          </a:p>
        </p:txBody>
      </p:sp>
      <p:sp>
        <p:nvSpPr>
          <p:cNvPr id="398" name="ZoneTexte 397">
            <a:extLst>
              <a:ext uri="{FF2B5EF4-FFF2-40B4-BE49-F238E27FC236}">
                <a16:creationId xmlns:a16="http://schemas.microsoft.com/office/drawing/2014/main" id="{EA6C5F6E-CD39-DBE1-F47D-06D56EB97D96}"/>
              </a:ext>
            </a:extLst>
          </p:cNvPr>
          <p:cNvSpPr txBox="1"/>
          <p:nvPr/>
        </p:nvSpPr>
        <p:spPr>
          <a:xfrm>
            <a:off x="39799610" y="23261211"/>
            <a:ext cx="84569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Vif</a:t>
            </a:r>
          </a:p>
        </p:txBody>
      </p:sp>
      <p:cxnSp>
        <p:nvCxnSpPr>
          <p:cNvPr id="399" name="Connecteur droit 398">
            <a:extLst>
              <a:ext uri="{FF2B5EF4-FFF2-40B4-BE49-F238E27FC236}">
                <a16:creationId xmlns:a16="http://schemas.microsoft.com/office/drawing/2014/main" id="{5B667DF6-3875-57D6-EF7A-5F10B903A3B8}"/>
              </a:ext>
            </a:extLst>
          </p:cNvPr>
          <p:cNvCxnSpPr>
            <a:cxnSpLocks/>
          </p:cNvCxnSpPr>
          <p:nvPr/>
        </p:nvCxnSpPr>
        <p:spPr>
          <a:xfrm flipH="1">
            <a:off x="39747291" y="21654240"/>
            <a:ext cx="3951" cy="18116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Connecteur droit 402">
            <a:extLst>
              <a:ext uri="{FF2B5EF4-FFF2-40B4-BE49-F238E27FC236}">
                <a16:creationId xmlns:a16="http://schemas.microsoft.com/office/drawing/2014/main" id="{FC659F95-FAAA-E917-2C06-6F475B47CCDA}"/>
              </a:ext>
            </a:extLst>
          </p:cNvPr>
          <p:cNvCxnSpPr>
            <a:cxnSpLocks/>
          </p:cNvCxnSpPr>
          <p:nvPr/>
        </p:nvCxnSpPr>
        <p:spPr>
          <a:xfrm flipH="1">
            <a:off x="39736185" y="14986262"/>
            <a:ext cx="5175" cy="63428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4" name="Ellipse 403">
            <a:extLst>
              <a:ext uri="{FF2B5EF4-FFF2-40B4-BE49-F238E27FC236}">
                <a16:creationId xmlns:a16="http://schemas.microsoft.com/office/drawing/2014/main" id="{2F772D64-0532-B5F2-8987-0C02D4A21E26}"/>
              </a:ext>
            </a:extLst>
          </p:cNvPr>
          <p:cNvSpPr/>
          <p:nvPr/>
        </p:nvSpPr>
        <p:spPr>
          <a:xfrm>
            <a:off x="39679307" y="234365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406" name="Connecteur droit 405">
            <a:extLst>
              <a:ext uri="{FF2B5EF4-FFF2-40B4-BE49-F238E27FC236}">
                <a16:creationId xmlns:a16="http://schemas.microsoft.com/office/drawing/2014/main" id="{A7A64438-97EB-542B-47B0-9A710E53E4C8}"/>
              </a:ext>
            </a:extLst>
          </p:cNvPr>
          <p:cNvCxnSpPr>
            <a:cxnSpLocks/>
          </p:cNvCxnSpPr>
          <p:nvPr/>
        </p:nvCxnSpPr>
        <p:spPr>
          <a:xfrm>
            <a:off x="39233360" y="14833862"/>
            <a:ext cx="0" cy="66754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8" name="Ellipse 407">
            <a:extLst>
              <a:ext uri="{FF2B5EF4-FFF2-40B4-BE49-F238E27FC236}">
                <a16:creationId xmlns:a16="http://schemas.microsoft.com/office/drawing/2014/main" id="{2FC7ED8F-92E5-CBF0-87D2-EBF84931ACD5}"/>
              </a:ext>
            </a:extLst>
          </p:cNvPr>
          <p:cNvSpPr/>
          <p:nvPr/>
        </p:nvSpPr>
        <p:spPr>
          <a:xfrm>
            <a:off x="39158607" y="2142338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09" name="ZoneTexte 408">
            <a:extLst>
              <a:ext uri="{FF2B5EF4-FFF2-40B4-BE49-F238E27FC236}">
                <a16:creationId xmlns:a16="http://schemas.microsoft.com/office/drawing/2014/main" id="{42CF4D16-DF82-32BC-7F84-16727D4C6EB4}"/>
              </a:ext>
            </a:extLst>
          </p:cNvPr>
          <p:cNvSpPr txBox="1"/>
          <p:nvPr/>
        </p:nvSpPr>
        <p:spPr>
          <a:xfrm>
            <a:off x="39292072" y="21248753"/>
            <a:ext cx="119434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Louisa</a:t>
            </a:r>
          </a:p>
        </p:txBody>
      </p:sp>
      <p:cxnSp>
        <p:nvCxnSpPr>
          <p:cNvPr id="416" name="Connecteur droit 415">
            <a:extLst>
              <a:ext uri="{FF2B5EF4-FFF2-40B4-BE49-F238E27FC236}">
                <a16:creationId xmlns:a16="http://schemas.microsoft.com/office/drawing/2014/main" id="{A4478DF6-FFC1-3BD4-D373-686B5C9607E5}"/>
              </a:ext>
            </a:extLst>
          </p:cNvPr>
          <p:cNvCxnSpPr>
            <a:cxnSpLocks/>
          </p:cNvCxnSpPr>
          <p:nvPr/>
        </p:nvCxnSpPr>
        <p:spPr>
          <a:xfrm>
            <a:off x="40795460" y="14262362"/>
            <a:ext cx="0" cy="66754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Connecteur droit 416">
            <a:extLst>
              <a:ext uri="{FF2B5EF4-FFF2-40B4-BE49-F238E27FC236}">
                <a16:creationId xmlns:a16="http://schemas.microsoft.com/office/drawing/2014/main" id="{B8702B84-749D-38AF-F664-D5D42FC9F892}"/>
              </a:ext>
            </a:extLst>
          </p:cNvPr>
          <p:cNvCxnSpPr>
            <a:cxnSpLocks/>
          </p:cNvCxnSpPr>
          <p:nvPr/>
        </p:nvCxnSpPr>
        <p:spPr>
          <a:xfrm>
            <a:off x="40795460" y="17170662"/>
            <a:ext cx="0" cy="66754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8" name="Ellipse 417">
            <a:extLst>
              <a:ext uri="{FF2B5EF4-FFF2-40B4-BE49-F238E27FC236}">
                <a16:creationId xmlns:a16="http://schemas.microsoft.com/office/drawing/2014/main" id="{AC77550B-BD03-A644-0C35-6A65EA06838A}"/>
              </a:ext>
            </a:extLst>
          </p:cNvPr>
          <p:cNvSpPr/>
          <p:nvPr/>
        </p:nvSpPr>
        <p:spPr>
          <a:xfrm>
            <a:off x="40719260" y="2380487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19" name="ZoneTexte 418">
            <a:extLst>
              <a:ext uri="{FF2B5EF4-FFF2-40B4-BE49-F238E27FC236}">
                <a16:creationId xmlns:a16="http://schemas.microsoft.com/office/drawing/2014/main" id="{77FA514C-DF31-B302-3540-5E21E1D4E4B9}"/>
              </a:ext>
            </a:extLst>
          </p:cNvPr>
          <p:cNvSpPr txBox="1"/>
          <p:nvPr/>
        </p:nvSpPr>
        <p:spPr>
          <a:xfrm>
            <a:off x="40845786" y="23644949"/>
            <a:ext cx="100377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Lucky</a:t>
            </a:r>
          </a:p>
        </p:txBody>
      </p:sp>
      <p:sp>
        <p:nvSpPr>
          <p:cNvPr id="420" name="ZoneTexte 419">
            <a:extLst>
              <a:ext uri="{FF2B5EF4-FFF2-40B4-BE49-F238E27FC236}">
                <a16:creationId xmlns:a16="http://schemas.microsoft.com/office/drawing/2014/main" id="{976593FE-EF4D-693D-FF86-A3D7BE989216}"/>
              </a:ext>
            </a:extLst>
          </p:cNvPr>
          <p:cNvSpPr txBox="1"/>
          <p:nvPr/>
        </p:nvSpPr>
        <p:spPr>
          <a:xfrm>
            <a:off x="8619278" y="24511830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125</a:t>
            </a:r>
          </a:p>
        </p:txBody>
      </p:sp>
      <p:sp>
        <p:nvSpPr>
          <p:cNvPr id="421" name="Ellipse 420">
            <a:extLst>
              <a:ext uri="{FF2B5EF4-FFF2-40B4-BE49-F238E27FC236}">
                <a16:creationId xmlns:a16="http://schemas.microsoft.com/office/drawing/2014/main" id="{C67EC8C9-3406-2DE4-4E67-D6B761A5ED5B}"/>
              </a:ext>
            </a:extLst>
          </p:cNvPr>
          <p:cNvSpPr/>
          <p:nvPr/>
        </p:nvSpPr>
        <p:spPr>
          <a:xfrm>
            <a:off x="8488107" y="246806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422" name="Connecteur droit 421">
            <a:extLst>
              <a:ext uri="{FF2B5EF4-FFF2-40B4-BE49-F238E27FC236}">
                <a16:creationId xmlns:a16="http://schemas.microsoft.com/office/drawing/2014/main" id="{9D26BEF5-F012-99EF-EB23-86BFBD7F1B37}"/>
              </a:ext>
            </a:extLst>
          </p:cNvPr>
          <p:cNvCxnSpPr>
            <a:cxnSpLocks/>
          </p:cNvCxnSpPr>
          <p:nvPr/>
        </p:nvCxnSpPr>
        <p:spPr>
          <a:xfrm>
            <a:off x="8560043" y="19782024"/>
            <a:ext cx="0" cy="4962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ZoneTexte 422">
            <a:extLst>
              <a:ext uri="{FF2B5EF4-FFF2-40B4-BE49-F238E27FC236}">
                <a16:creationId xmlns:a16="http://schemas.microsoft.com/office/drawing/2014/main" id="{7A621331-6723-E5C6-A381-7741513CE6EF}"/>
              </a:ext>
            </a:extLst>
          </p:cNvPr>
          <p:cNvSpPr txBox="1"/>
          <p:nvPr/>
        </p:nvSpPr>
        <p:spPr>
          <a:xfrm>
            <a:off x="10293986" y="24557902"/>
            <a:ext cx="160020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185</a:t>
            </a:r>
            <a:br>
              <a:rPr lang="fr-FR" sz="2200" dirty="0"/>
            </a:br>
            <a:r>
              <a:rPr lang="fr-FR" sz="2200" dirty="0"/>
              <a:t>- Lignée 14</a:t>
            </a:r>
          </a:p>
        </p:txBody>
      </p:sp>
      <p:cxnSp>
        <p:nvCxnSpPr>
          <p:cNvPr id="426" name="Connecteur droit 425">
            <a:extLst>
              <a:ext uri="{FF2B5EF4-FFF2-40B4-BE49-F238E27FC236}">
                <a16:creationId xmlns:a16="http://schemas.microsoft.com/office/drawing/2014/main" id="{7F35D817-82C5-74BF-00E2-A25B7CB22244}"/>
              </a:ext>
            </a:extLst>
          </p:cNvPr>
          <p:cNvCxnSpPr>
            <a:cxnSpLocks/>
          </p:cNvCxnSpPr>
          <p:nvPr/>
        </p:nvCxnSpPr>
        <p:spPr>
          <a:xfrm>
            <a:off x="10259016" y="18016183"/>
            <a:ext cx="0" cy="4962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Connecteur droit 426">
            <a:extLst>
              <a:ext uri="{FF2B5EF4-FFF2-40B4-BE49-F238E27FC236}">
                <a16:creationId xmlns:a16="http://schemas.microsoft.com/office/drawing/2014/main" id="{E810B251-68D7-FA4A-66CF-E3272808E0F5}"/>
              </a:ext>
            </a:extLst>
          </p:cNvPr>
          <p:cNvCxnSpPr>
            <a:cxnSpLocks/>
          </p:cNvCxnSpPr>
          <p:nvPr/>
        </p:nvCxnSpPr>
        <p:spPr>
          <a:xfrm>
            <a:off x="10259016" y="19908483"/>
            <a:ext cx="0" cy="4962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Ellipse 427">
            <a:extLst>
              <a:ext uri="{FF2B5EF4-FFF2-40B4-BE49-F238E27FC236}">
                <a16:creationId xmlns:a16="http://schemas.microsoft.com/office/drawing/2014/main" id="{663370A6-ADA8-163C-8538-D21CF910C721}"/>
              </a:ext>
            </a:extLst>
          </p:cNvPr>
          <p:cNvSpPr/>
          <p:nvPr/>
        </p:nvSpPr>
        <p:spPr>
          <a:xfrm>
            <a:off x="10189907" y="2487112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29" name="ZoneTexte 428">
            <a:extLst>
              <a:ext uri="{FF2B5EF4-FFF2-40B4-BE49-F238E27FC236}">
                <a16:creationId xmlns:a16="http://schemas.microsoft.com/office/drawing/2014/main" id="{68266567-C104-DC8B-EC2F-10F1A3995972}"/>
              </a:ext>
            </a:extLst>
          </p:cNvPr>
          <p:cNvSpPr txBox="1"/>
          <p:nvPr/>
        </p:nvSpPr>
        <p:spPr>
          <a:xfrm>
            <a:off x="13550899" y="24908477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Bordia</a:t>
            </a:r>
            <a:endParaRPr lang="fr-FR" sz="2200" dirty="0"/>
          </a:p>
        </p:txBody>
      </p:sp>
      <p:sp>
        <p:nvSpPr>
          <p:cNvPr id="430" name="ZoneTexte 429">
            <a:extLst>
              <a:ext uri="{FF2B5EF4-FFF2-40B4-BE49-F238E27FC236}">
                <a16:creationId xmlns:a16="http://schemas.microsoft.com/office/drawing/2014/main" id="{0FD5640C-1A54-3654-66C8-8235F8E61C10}"/>
              </a:ext>
            </a:extLst>
          </p:cNvPr>
          <p:cNvSpPr txBox="1"/>
          <p:nvPr/>
        </p:nvSpPr>
        <p:spPr>
          <a:xfrm>
            <a:off x="14277725" y="24375722"/>
            <a:ext cx="223315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Legia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Prof </a:t>
            </a:r>
            <a:r>
              <a:rPr lang="fr-FR" sz="2200" dirty="0" err="1"/>
              <a:t>Damseaux</a:t>
            </a:r>
            <a:endParaRPr lang="fr-FR" sz="2200" dirty="0"/>
          </a:p>
        </p:txBody>
      </p:sp>
      <p:sp>
        <p:nvSpPr>
          <p:cNvPr id="432" name="Ellipse 431">
            <a:extLst>
              <a:ext uri="{FF2B5EF4-FFF2-40B4-BE49-F238E27FC236}">
                <a16:creationId xmlns:a16="http://schemas.microsoft.com/office/drawing/2014/main" id="{871D4D31-93F5-E5C6-373C-E61068BF18E5}"/>
              </a:ext>
            </a:extLst>
          </p:cNvPr>
          <p:cNvSpPr/>
          <p:nvPr/>
        </p:nvSpPr>
        <p:spPr>
          <a:xfrm>
            <a:off x="14114207" y="2470584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433" name="Connecteur droit 432">
            <a:extLst>
              <a:ext uri="{FF2B5EF4-FFF2-40B4-BE49-F238E27FC236}">
                <a16:creationId xmlns:a16="http://schemas.microsoft.com/office/drawing/2014/main" id="{5D0A1CC4-B2B3-4ECC-FC12-6757B1C1A4A1}"/>
              </a:ext>
            </a:extLst>
          </p:cNvPr>
          <p:cNvCxnSpPr>
            <a:cxnSpLocks/>
            <a:endCxn id="438" idx="4"/>
          </p:cNvCxnSpPr>
          <p:nvPr/>
        </p:nvCxnSpPr>
        <p:spPr>
          <a:xfrm>
            <a:off x="13512800" y="19985224"/>
            <a:ext cx="243" cy="52105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Connecteur droit 433">
            <a:extLst>
              <a:ext uri="{FF2B5EF4-FFF2-40B4-BE49-F238E27FC236}">
                <a16:creationId xmlns:a16="http://schemas.microsoft.com/office/drawing/2014/main" id="{3EABB93A-3FB2-C507-4D4A-30144BB039FA}"/>
              </a:ext>
            </a:extLst>
          </p:cNvPr>
          <p:cNvCxnSpPr>
            <a:cxnSpLocks/>
          </p:cNvCxnSpPr>
          <p:nvPr/>
        </p:nvCxnSpPr>
        <p:spPr>
          <a:xfrm>
            <a:off x="13509298" y="16451680"/>
            <a:ext cx="0" cy="21930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Ellipse 437">
            <a:extLst>
              <a:ext uri="{FF2B5EF4-FFF2-40B4-BE49-F238E27FC236}">
                <a16:creationId xmlns:a16="http://schemas.microsoft.com/office/drawing/2014/main" id="{9F477C59-3BA3-DFEC-FF2A-84088BD9B97F}"/>
              </a:ext>
            </a:extLst>
          </p:cNvPr>
          <p:cNvSpPr/>
          <p:nvPr/>
        </p:nvSpPr>
        <p:spPr>
          <a:xfrm>
            <a:off x="13441107" y="2504874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13A538-F84E-A755-0C86-D49857D8889A}"/>
              </a:ext>
            </a:extLst>
          </p:cNvPr>
          <p:cNvSpPr txBox="1"/>
          <p:nvPr/>
        </p:nvSpPr>
        <p:spPr>
          <a:xfrm>
            <a:off x="94445" y="13113033"/>
            <a:ext cx="3532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Lucida Calligraphy" panose="03010101010101010101" pitchFamily="66" charset="0"/>
              </a:rPr>
              <a:t>Variétés du CRA-W</a:t>
            </a:r>
            <a:endParaRPr lang="fr-FR" sz="4000" b="1" dirty="0">
              <a:solidFill>
                <a:schemeClr val="bg1"/>
              </a:solidFill>
              <a:latin typeface="Lucida Calligraphy" panose="03010101010101010101" pitchFamily="66" charset="0"/>
            </a:endParaRPr>
          </a:p>
        </p:txBody>
      </p:sp>
      <p:cxnSp>
        <p:nvCxnSpPr>
          <p:cNvPr id="447" name="Connecteur droit 446">
            <a:extLst>
              <a:ext uri="{FF2B5EF4-FFF2-40B4-BE49-F238E27FC236}">
                <a16:creationId xmlns:a16="http://schemas.microsoft.com/office/drawing/2014/main" id="{F1742748-2702-F390-86FC-ECEB6A52082B}"/>
              </a:ext>
            </a:extLst>
          </p:cNvPr>
          <p:cNvCxnSpPr>
            <a:cxnSpLocks/>
          </p:cNvCxnSpPr>
          <p:nvPr/>
        </p:nvCxnSpPr>
        <p:spPr>
          <a:xfrm>
            <a:off x="18320940" y="21897780"/>
            <a:ext cx="0" cy="29299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Ellipse 448">
            <a:extLst>
              <a:ext uri="{FF2B5EF4-FFF2-40B4-BE49-F238E27FC236}">
                <a16:creationId xmlns:a16="http://schemas.microsoft.com/office/drawing/2014/main" id="{9216DEDC-06E1-A586-4B7F-B9C7B36D9FAC}"/>
              </a:ext>
            </a:extLst>
          </p:cNvPr>
          <p:cNvSpPr/>
          <p:nvPr/>
        </p:nvSpPr>
        <p:spPr>
          <a:xfrm>
            <a:off x="18249004" y="246933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50" name="ZoneTexte 449">
            <a:extLst>
              <a:ext uri="{FF2B5EF4-FFF2-40B4-BE49-F238E27FC236}">
                <a16:creationId xmlns:a16="http://schemas.microsoft.com/office/drawing/2014/main" id="{4D2D68C5-4F98-3219-0E0C-63EEBC6D8054}"/>
              </a:ext>
            </a:extLst>
          </p:cNvPr>
          <p:cNvSpPr txBox="1"/>
          <p:nvPr/>
        </p:nvSpPr>
        <p:spPr>
          <a:xfrm>
            <a:off x="18376058" y="24538527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Manon</a:t>
            </a:r>
          </a:p>
        </p:txBody>
      </p:sp>
      <p:cxnSp>
        <p:nvCxnSpPr>
          <p:cNvPr id="451" name="Connecteur droit 450">
            <a:extLst>
              <a:ext uri="{FF2B5EF4-FFF2-40B4-BE49-F238E27FC236}">
                <a16:creationId xmlns:a16="http://schemas.microsoft.com/office/drawing/2014/main" id="{841D27D1-089D-DC8F-9E20-60BA3034FD1B}"/>
              </a:ext>
            </a:extLst>
          </p:cNvPr>
          <p:cNvCxnSpPr>
            <a:cxnSpLocks/>
          </p:cNvCxnSpPr>
          <p:nvPr/>
        </p:nvCxnSpPr>
        <p:spPr>
          <a:xfrm>
            <a:off x="24143672" y="14260617"/>
            <a:ext cx="0" cy="46302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Connecteur droit 455">
            <a:extLst>
              <a:ext uri="{FF2B5EF4-FFF2-40B4-BE49-F238E27FC236}">
                <a16:creationId xmlns:a16="http://schemas.microsoft.com/office/drawing/2014/main" id="{0E60F61C-732C-8674-988D-0CDE07E84EF8}"/>
              </a:ext>
            </a:extLst>
          </p:cNvPr>
          <p:cNvCxnSpPr>
            <a:cxnSpLocks/>
          </p:cNvCxnSpPr>
          <p:nvPr/>
        </p:nvCxnSpPr>
        <p:spPr>
          <a:xfrm>
            <a:off x="24142638" y="19174220"/>
            <a:ext cx="0" cy="16720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Connecteur droit 458">
            <a:extLst>
              <a:ext uri="{FF2B5EF4-FFF2-40B4-BE49-F238E27FC236}">
                <a16:creationId xmlns:a16="http://schemas.microsoft.com/office/drawing/2014/main" id="{DE05F050-267A-ACD5-3828-28F27DA3CF0F}"/>
              </a:ext>
            </a:extLst>
          </p:cNvPr>
          <p:cNvCxnSpPr>
            <a:cxnSpLocks/>
          </p:cNvCxnSpPr>
          <p:nvPr/>
        </p:nvCxnSpPr>
        <p:spPr>
          <a:xfrm>
            <a:off x="24142638" y="21837142"/>
            <a:ext cx="259" cy="12702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Connecteur droit 462">
            <a:extLst>
              <a:ext uri="{FF2B5EF4-FFF2-40B4-BE49-F238E27FC236}">
                <a16:creationId xmlns:a16="http://schemas.microsoft.com/office/drawing/2014/main" id="{ECB94C7F-27AE-7037-482C-FF01434726CB}"/>
              </a:ext>
            </a:extLst>
          </p:cNvPr>
          <p:cNvCxnSpPr>
            <a:cxnSpLocks/>
            <a:endCxn id="464" idx="0"/>
          </p:cNvCxnSpPr>
          <p:nvPr/>
        </p:nvCxnSpPr>
        <p:spPr>
          <a:xfrm flipH="1">
            <a:off x="24137540" y="23386542"/>
            <a:ext cx="5098" cy="15861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4" name="Ellipse 463">
            <a:extLst>
              <a:ext uri="{FF2B5EF4-FFF2-40B4-BE49-F238E27FC236}">
                <a16:creationId xmlns:a16="http://schemas.microsoft.com/office/drawing/2014/main" id="{A673ADC9-1C45-4814-C0F8-AD3081C7FDA2}"/>
              </a:ext>
            </a:extLst>
          </p:cNvPr>
          <p:cNvSpPr/>
          <p:nvPr/>
        </p:nvSpPr>
        <p:spPr>
          <a:xfrm>
            <a:off x="24065604" y="249727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65" name="ZoneTexte 464">
            <a:extLst>
              <a:ext uri="{FF2B5EF4-FFF2-40B4-BE49-F238E27FC236}">
                <a16:creationId xmlns:a16="http://schemas.microsoft.com/office/drawing/2014/main" id="{9286CA4D-1684-FE0B-1B80-49B75851ED42}"/>
              </a:ext>
            </a:extLst>
          </p:cNvPr>
          <p:cNvSpPr txBox="1"/>
          <p:nvPr/>
        </p:nvSpPr>
        <p:spPr>
          <a:xfrm>
            <a:off x="24192659" y="24817927"/>
            <a:ext cx="126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Gipsy</a:t>
            </a:r>
          </a:p>
        </p:txBody>
      </p:sp>
      <p:cxnSp>
        <p:nvCxnSpPr>
          <p:cNvPr id="467" name="Connecteur droit 466">
            <a:extLst>
              <a:ext uri="{FF2B5EF4-FFF2-40B4-BE49-F238E27FC236}">
                <a16:creationId xmlns:a16="http://schemas.microsoft.com/office/drawing/2014/main" id="{28976FB9-BAAE-90B0-1938-F126D875C8C6}"/>
              </a:ext>
            </a:extLst>
          </p:cNvPr>
          <p:cNvCxnSpPr>
            <a:cxnSpLocks/>
          </p:cNvCxnSpPr>
          <p:nvPr/>
        </p:nvCxnSpPr>
        <p:spPr>
          <a:xfrm>
            <a:off x="24926100" y="19218141"/>
            <a:ext cx="0" cy="55259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9" name="Ellipse 468">
            <a:extLst>
              <a:ext uri="{FF2B5EF4-FFF2-40B4-BE49-F238E27FC236}">
                <a16:creationId xmlns:a16="http://schemas.microsoft.com/office/drawing/2014/main" id="{FD84BA3F-6006-64B3-BD79-E825F6C99BBD}"/>
              </a:ext>
            </a:extLst>
          </p:cNvPr>
          <p:cNvSpPr/>
          <p:nvPr/>
        </p:nvSpPr>
        <p:spPr>
          <a:xfrm>
            <a:off x="24853004" y="246806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70" name="ZoneTexte 469">
            <a:extLst>
              <a:ext uri="{FF2B5EF4-FFF2-40B4-BE49-F238E27FC236}">
                <a16:creationId xmlns:a16="http://schemas.microsoft.com/office/drawing/2014/main" id="{8E0B4CA4-6567-AC9A-D01D-E364B8955D53}"/>
              </a:ext>
            </a:extLst>
          </p:cNvPr>
          <p:cNvSpPr txBox="1"/>
          <p:nvPr/>
        </p:nvSpPr>
        <p:spPr>
          <a:xfrm>
            <a:off x="24967359" y="24513127"/>
            <a:ext cx="126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Capri</a:t>
            </a:r>
          </a:p>
        </p:txBody>
      </p:sp>
      <p:cxnSp>
        <p:nvCxnSpPr>
          <p:cNvPr id="471" name="Connecteur droit 470">
            <a:extLst>
              <a:ext uri="{FF2B5EF4-FFF2-40B4-BE49-F238E27FC236}">
                <a16:creationId xmlns:a16="http://schemas.microsoft.com/office/drawing/2014/main" id="{3E3E4E10-73F1-D79E-9EA8-075749AD7500}"/>
              </a:ext>
            </a:extLst>
          </p:cNvPr>
          <p:cNvCxnSpPr>
            <a:cxnSpLocks/>
          </p:cNvCxnSpPr>
          <p:nvPr/>
        </p:nvCxnSpPr>
        <p:spPr>
          <a:xfrm>
            <a:off x="27454815" y="23099586"/>
            <a:ext cx="0" cy="3897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Connecteur droit 472">
            <a:extLst>
              <a:ext uri="{FF2B5EF4-FFF2-40B4-BE49-F238E27FC236}">
                <a16:creationId xmlns:a16="http://schemas.microsoft.com/office/drawing/2014/main" id="{9E0FFA7F-F232-B1E3-EDA4-4EC65AA50BCE}"/>
              </a:ext>
            </a:extLst>
          </p:cNvPr>
          <p:cNvCxnSpPr>
            <a:cxnSpLocks/>
          </p:cNvCxnSpPr>
          <p:nvPr/>
        </p:nvCxnSpPr>
        <p:spPr>
          <a:xfrm>
            <a:off x="27457475" y="23824066"/>
            <a:ext cx="0" cy="9434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Ellipse 474">
            <a:extLst>
              <a:ext uri="{FF2B5EF4-FFF2-40B4-BE49-F238E27FC236}">
                <a16:creationId xmlns:a16="http://schemas.microsoft.com/office/drawing/2014/main" id="{A57B899D-244E-5566-519E-D117ADD9A7E6}"/>
              </a:ext>
            </a:extLst>
          </p:cNvPr>
          <p:cNvSpPr/>
          <p:nvPr/>
        </p:nvSpPr>
        <p:spPr>
          <a:xfrm>
            <a:off x="27380304" y="247568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76" name="ZoneTexte 475">
            <a:extLst>
              <a:ext uri="{FF2B5EF4-FFF2-40B4-BE49-F238E27FC236}">
                <a16:creationId xmlns:a16="http://schemas.microsoft.com/office/drawing/2014/main" id="{33C533AE-6D52-B063-B3CC-2AC3D4DA2A6D}"/>
              </a:ext>
            </a:extLst>
          </p:cNvPr>
          <p:cNvSpPr txBox="1"/>
          <p:nvPr/>
        </p:nvSpPr>
        <p:spPr>
          <a:xfrm>
            <a:off x="27494659" y="24602027"/>
            <a:ext cx="126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Triton</a:t>
            </a:r>
          </a:p>
        </p:txBody>
      </p:sp>
      <p:cxnSp>
        <p:nvCxnSpPr>
          <p:cNvPr id="477" name="Connecteur droit 476">
            <a:extLst>
              <a:ext uri="{FF2B5EF4-FFF2-40B4-BE49-F238E27FC236}">
                <a16:creationId xmlns:a16="http://schemas.microsoft.com/office/drawing/2014/main" id="{9F992649-6141-82BC-C6F6-1988FAD86C0C}"/>
              </a:ext>
            </a:extLst>
          </p:cNvPr>
          <p:cNvCxnSpPr>
            <a:cxnSpLocks/>
          </p:cNvCxnSpPr>
          <p:nvPr/>
        </p:nvCxnSpPr>
        <p:spPr>
          <a:xfrm>
            <a:off x="29626273" y="14265400"/>
            <a:ext cx="0" cy="43155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Connecteur droit 477">
            <a:extLst>
              <a:ext uri="{FF2B5EF4-FFF2-40B4-BE49-F238E27FC236}">
                <a16:creationId xmlns:a16="http://schemas.microsoft.com/office/drawing/2014/main" id="{392A26A3-F604-C776-CF74-4EC4888A8594}"/>
              </a:ext>
            </a:extLst>
          </p:cNvPr>
          <p:cNvCxnSpPr>
            <a:cxnSpLocks/>
          </p:cNvCxnSpPr>
          <p:nvPr/>
        </p:nvCxnSpPr>
        <p:spPr>
          <a:xfrm>
            <a:off x="29626273" y="17465800"/>
            <a:ext cx="0" cy="43155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Connecteur droit 478">
            <a:extLst>
              <a:ext uri="{FF2B5EF4-FFF2-40B4-BE49-F238E27FC236}">
                <a16:creationId xmlns:a16="http://schemas.microsoft.com/office/drawing/2014/main" id="{31C4F636-9D40-4C6C-2745-2E8D9E098FBF}"/>
              </a:ext>
            </a:extLst>
          </p:cNvPr>
          <p:cNvCxnSpPr>
            <a:cxnSpLocks/>
          </p:cNvCxnSpPr>
          <p:nvPr/>
        </p:nvCxnSpPr>
        <p:spPr>
          <a:xfrm>
            <a:off x="29626273" y="20691600"/>
            <a:ext cx="0" cy="43155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0" name="Ellipse 479">
            <a:extLst>
              <a:ext uri="{FF2B5EF4-FFF2-40B4-BE49-F238E27FC236}">
                <a16:creationId xmlns:a16="http://schemas.microsoft.com/office/drawing/2014/main" id="{1BE25BD7-1A0D-537E-915C-9C872BFAA988}"/>
              </a:ext>
            </a:extLst>
          </p:cNvPr>
          <p:cNvSpPr/>
          <p:nvPr/>
        </p:nvSpPr>
        <p:spPr>
          <a:xfrm>
            <a:off x="29564704" y="249092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81" name="ZoneTexte 480">
            <a:extLst>
              <a:ext uri="{FF2B5EF4-FFF2-40B4-BE49-F238E27FC236}">
                <a16:creationId xmlns:a16="http://schemas.microsoft.com/office/drawing/2014/main" id="{2B38F088-C08A-485B-4CA0-3FC038E07524}"/>
              </a:ext>
            </a:extLst>
          </p:cNvPr>
          <p:cNvSpPr txBox="1"/>
          <p:nvPr/>
        </p:nvSpPr>
        <p:spPr>
          <a:xfrm>
            <a:off x="29679058" y="24411527"/>
            <a:ext cx="167321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Truitel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Arton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Mielmont</a:t>
            </a:r>
            <a:endParaRPr lang="fr-FR" sz="2200" dirty="0"/>
          </a:p>
        </p:txBody>
      </p:sp>
      <p:cxnSp>
        <p:nvCxnSpPr>
          <p:cNvPr id="482" name="Connecteur droit 481">
            <a:extLst>
              <a:ext uri="{FF2B5EF4-FFF2-40B4-BE49-F238E27FC236}">
                <a16:creationId xmlns:a16="http://schemas.microsoft.com/office/drawing/2014/main" id="{2D75317D-5976-A4CF-75BF-07A737E16079}"/>
              </a:ext>
            </a:extLst>
          </p:cNvPr>
          <p:cNvCxnSpPr>
            <a:cxnSpLocks/>
          </p:cNvCxnSpPr>
          <p:nvPr/>
        </p:nvCxnSpPr>
        <p:spPr>
          <a:xfrm>
            <a:off x="31277273" y="19269200"/>
            <a:ext cx="0" cy="55213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" name="Ellipse 489">
            <a:extLst>
              <a:ext uri="{FF2B5EF4-FFF2-40B4-BE49-F238E27FC236}">
                <a16:creationId xmlns:a16="http://schemas.microsoft.com/office/drawing/2014/main" id="{B7E51FC9-E88A-FADE-1C43-4B9770ED38B3}"/>
              </a:ext>
            </a:extLst>
          </p:cNvPr>
          <p:cNvSpPr/>
          <p:nvPr/>
        </p:nvSpPr>
        <p:spPr>
          <a:xfrm>
            <a:off x="31203004" y="247949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91" name="ZoneTexte 490">
            <a:extLst>
              <a:ext uri="{FF2B5EF4-FFF2-40B4-BE49-F238E27FC236}">
                <a16:creationId xmlns:a16="http://schemas.microsoft.com/office/drawing/2014/main" id="{D65CF64B-31F9-2C43-05ED-467F1998D8AD}"/>
              </a:ext>
            </a:extLst>
          </p:cNvPr>
          <p:cNvSpPr txBox="1"/>
          <p:nvPr/>
        </p:nvSpPr>
        <p:spPr>
          <a:xfrm>
            <a:off x="31317359" y="24640127"/>
            <a:ext cx="126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 smtClean="0"/>
              <a:t>Cledor</a:t>
            </a:r>
            <a:endParaRPr lang="fr-FR" sz="2200" dirty="0"/>
          </a:p>
        </p:txBody>
      </p:sp>
      <p:cxnSp>
        <p:nvCxnSpPr>
          <p:cNvPr id="492" name="Connecteur droit 491">
            <a:extLst>
              <a:ext uri="{FF2B5EF4-FFF2-40B4-BE49-F238E27FC236}">
                <a16:creationId xmlns:a16="http://schemas.microsoft.com/office/drawing/2014/main" id="{E6FBDBF7-8DF0-52AC-0AEF-AD184EBE5352}"/>
              </a:ext>
            </a:extLst>
          </p:cNvPr>
          <p:cNvCxnSpPr>
            <a:cxnSpLocks/>
          </p:cNvCxnSpPr>
          <p:nvPr/>
        </p:nvCxnSpPr>
        <p:spPr>
          <a:xfrm>
            <a:off x="32778942" y="14249400"/>
            <a:ext cx="0" cy="49829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Connecteur droit 492">
            <a:extLst>
              <a:ext uri="{FF2B5EF4-FFF2-40B4-BE49-F238E27FC236}">
                <a16:creationId xmlns:a16="http://schemas.microsoft.com/office/drawing/2014/main" id="{7437B749-C76F-AB1A-EE62-BE0BAECD7781}"/>
              </a:ext>
            </a:extLst>
          </p:cNvPr>
          <p:cNvCxnSpPr>
            <a:cxnSpLocks/>
          </p:cNvCxnSpPr>
          <p:nvPr/>
        </p:nvCxnSpPr>
        <p:spPr>
          <a:xfrm>
            <a:off x="32778942" y="18567400"/>
            <a:ext cx="0" cy="49829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4" name="Connecteur droit 493">
            <a:extLst>
              <a:ext uri="{FF2B5EF4-FFF2-40B4-BE49-F238E27FC236}">
                <a16:creationId xmlns:a16="http://schemas.microsoft.com/office/drawing/2014/main" id="{5CAB67C7-6AE3-82DA-047D-611373269A3A}"/>
              </a:ext>
            </a:extLst>
          </p:cNvPr>
          <p:cNvCxnSpPr>
            <a:cxnSpLocks/>
          </p:cNvCxnSpPr>
          <p:nvPr/>
        </p:nvCxnSpPr>
        <p:spPr>
          <a:xfrm>
            <a:off x="32778775" y="24178667"/>
            <a:ext cx="0" cy="7252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6" name="Ellipse 495">
            <a:extLst>
              <a:ext uri="{FF2B5EF4-FFF2-40B4-BE49-F238E27FC236}">
                <a16:creationId xmlns:a16="http://schemas.microsoft.com/office/drawing/2014/main" id="{FBC1DE3E-FFD0-F7A5-6BC4-609AF8387114}"/>
              </a:ext>
            </a:extLst>
          </p:cNvPr>
          <p:cNvSpPr/>
          <p:nvPr/>
        </p:nvSpPr>
        <p:spPr>
          <a:xfrm>
            <a:off x="32701604" y="24794923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97" name="ZoneTexte 496">
            <a:extLst>
              <a:ext uri="{FF2B5EF4-FFF2-40B4-BE49-F238E27FC236}">
                <a16:creationId xmlns:a16="http://schemas.microsoft.com/office/drawing/2014/main" id="{148EB9B6-772F-2F8F-1A15-D41CEF4B4FB0}"/>
              </a:ext>
            </a:extLst>
          </p:cNvPr>
          <p:cNvSpPr txBox="1"/>
          <p:nvPr/>
        </p:nvSpPr>
        <p:spPr>
          <a:xfrm>
            <a:off x="32815959" y="24640127"/>
            <a:ext cx="126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Aquilon</a:t>
            </a:r>
          </a:p>
        </p:txBody>
      </p:sp>
      <p:sp>
        <p:nvSpPr>
          <p:cNvPr id="498" name="ZoneTexte 497">
            <a:extLst>
              <a:ext uri="{FF2B5EF4-FFF2-40B4-BE49-F238E27FC236}">
                <a16:creationId xmlns:a16="http://schemas.microsoft.com/office/drawing/2014/main" id="{9628677B-2E32-25A0-F294-C61815D8E251}"/>
              </a:ext>
            </a:extLst>
          </p:cNvPr>
          <p:cNvSpPr txBox="1"/>
          <p:nvPr/>
        </p:nvSpPr>
        <p:spPr>
          <a:xfrm>
            <a:off x="20670205" y="25446660"/>
            <a:ext cx="128571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Eclat</a:t>
            </a:r>
            <a:br>
              <a:rPr lang="fr-FR" sz="2200" dirty="0"/>
            </a:br>
            <a:r>
              <a:rPr lang="fr-FR" sz="2200" dirty="0"/>
              <a:t>- Mosane</a:t>
            </a:r>
          </a:p>
        </p:txBody>
      </p:sp>
      <p:cxnSp>
        <p:nvCxnSpPr>
          <p:cNvPr id="499" name="Connecteur droit 498">
            <a:extLst>
              <a:ext uri="{FF2B5EF4-FFF2-40B4-BE49-F238E27FC236}">
                <a16:creationId xmlns:a16="http://schemas.microsoft.com/office/drawing/2014/main" id="{25A56D6B-182B-4541-D2A5-3D8E1897B11F}"/>
              </a:ext>
            </a:extLst>
          </p:cNvPr>
          <p:cNvCxnSpPr>
            <a:cxnSpLocks/>
          </p:cNvCxnSpPr>
          <p:nvPr/>
        </p:nvCxnSpPr>
        <p:spPr>
          <a:xfrm flipH="1">
            <a:off x="20619828" y="19154900"/>
            <a:ext cx="2145" cy="382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Connecteur droit 499">
            <a:extLst>
              <a:ext uri="{FF2B5EF4-FFF2-40B4-BE49-F238E27FC236}">
                <a16:creationId xmlns:a16="http://schemas.microsoft.com/office/drawing/2014/main" id="{251CB0B8-13FD-616C-DA1C-8706F6F4C135}"/>
              </a:ext>
            </a:extLst>
          </p:cNvPr>
          <p:cNvCxnSpPr>
            <a:cxnSpLocks/>
          </p:cNvCxnSpPr>
          <p:nvPr/>
        </p:nvCxnSpPr>
        <p:spPr>
          <a:xfrm flipH="1">
            <a:off x="20619828" y="22037800"/>
            <a:ext cx="2145" cy="382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" name="Ellipse 500">
            <a:extLst>
              <a:ext uri="{FF2B5EF4-FFF2-40B4-BE49-F238E27FC236}">
                <a16:creationId xmlns:a16="http://schemas.microsoft.com/office/drawing/2014/main" id="{931508AD-5C20-4389-7532-3B3CCDD4F352}"/>
              </a:ext>
            </a:extLst>
          </p:cNvPr>
          <p:cNvSpPr/>
          <p:nvPr/>
        </p:nvSpPr>
        <p:spPr>
          <a:xfrm>
            <a:off x="20547209" y="2576056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03" name="Connecteur droit 502">
            <a:extLst>
              <a:ext uri="{FF2B5EF4-FFF2-40B4-BE49-F238E27FC236}">
                <a16:creationId xmlns:a16="http://schemas.microsoft.com/office/drawing/2014/main" id="{5C1EE201-CD0A-DB49-5EC0-00DE987E616E}"/>
              </a:ext>
            </a:extLst>
          </p:cNvPr>
          <p:cNvCxnSpPr>
            <a:cxnSpLocks/>
          </p:cNvCxnSpPr>
          <p:nvPr/>
        </p:nvCxnSpPr>
        <p:spPr>
          <a:xfrm>
            <a:off x="22009343" y="23376862"/>
            <a:ext cx="0" cy="2714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4" name="ZoneTexte 503">
            <a:extLst>
              <a:ext uri="{FF2B5EF4-FFF2-40B4-BE49-F238E27FC236}">
                <a16:creationId xmlns:a16="http://schemas.microsoft.com/office/drawing/2014/main" id="{973BD798-054F-20C4-EDFD-E79EE618EB16}"/>
              </a:ext>
            </a:extLst>
          </p:cNvPr>
          <p:cNvSpPr txBox="1"/>
          <p:nvPr/>
        </p:nvSpPr>
        <p:spPr>
          <a:xfrm>
            <a:off x="22067208" y="25901328"/>
            <a:ext cx="116271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Cristal</a:t>
            </a:r>
          </a:p>
        </p:txBody>
      </p:sp>
      <p:sp>
        <p:nvSpPr>
          <p:cNvPr id="505" name="Ellipse 504">
            <a:extLst>
              <a:ext uri="{FF2B5EF4-FFF2-40B4-BE49-F238E27FC236}">
                <a16:creationId xmlns:a16="http://schemas.microsoft.com/office/drawing/2014/main" id="{9AE58D8B-D86F-7F41-9B46-E9FA98FFC8F5}"/>
              </a:ext>
            </a:extLst>
          </p:cNvPr>
          <p:cNvSpPr/>
          <p:nvPr/>
        </p:nvSpPr>
        <p:spPr>
          <a:xfrm>
            <a:off x="21931509" y="2606536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06" name="Connecteur droit 505">
            <a:extLst>
              <a:ext uri="{FF2B5EF4-FFF2-40B4-BE49-F238E27FC236}">
                <a16:creationId xmlns:a16="http://schemas.microsoft.com/office/drawing/2014/main" id="{175036BB-4969-6E71-6ADD-92D6E9A31BAF}"/>
              </a:ext>
            </a:extLst>
          </p:cNvPr>
          <p:cNvCxnSpPr>
            <a:cxnSpLocks/>
          </p:cNvCxnSpPr>
          <p:nvPr/>
        </p:nvCxnSpPr>
        <p:spPr>
          <a:xfrm>
            <a:off x="22946073" y="14265783"/>
            <a:ext cx="0" cy="5028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Connecteur droit 507">
            <a:extLst>
              <a:ext uri="{FF2B5EF4-FFF2-40B4-BE49-F238E27FC236}">
                <a16:creationId xmlns:a16="http://schemas.microsoft.com/office/drawing/2014/main" id="{33C853D4-19BD-28DD-8479-1DBB6BB9694C}"/>
              </a:ext>
            </a:extLst>
          </p:cNvPr>
          <p:cNvCxnSpPr>
            <a:cxnSpLocks/>
          </p:cNvCxnSpPr>
          <p:nvPr/>
        </p:nvCxnSpPr>
        <p:spPr>
          <a:xfrm flipH="1">
            <a:off x="22971278" y="15407075"/>
            <a:ext cx="977" cy="54082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Connecteur droit 510">
            <a:extLst>
              <a:ext uri="{FF2B5EF4-FFF2-40B4-BE49-F238E27FC236}">
                <a16:creationId xmlns:a16="http://schemas.microsoft.com/office/drawing/2014/main" id="{373FD5F3-49D7-1EE8-3C66-B2FA51E34E91}"/>
              </a:ext>
            </a:extLst>
          </p:cNvPr>
          <p:cNvCxnSpPr>
            <a:cxnSpLocks/>
          </p:cNvCxnSpPr>
          <p:nvPr/>
        </p:nvCxnSpPr>
        <p:spPr>
          <a:xfrm>
            <a:off x="22961410" y="21829783"/>
            <a:ext cx="0" cy="15917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0" name="Connecteur droit 519">
            <a:extLst>
              <a:ext uri="{FF2B5EF4-FFF2-40B4-BE49-F238E27FC236}">
                <a16:creationId xmlns:a16="http://schemas.microsoft.com/office/drawing/2014/main" id="{45D31903-6806-3349-E378-164235218A0C}"/>
              </a:ext>
            </a:extLst>
          </p:cNvPr>
          <p:cNvCxnSpPr>
            <a:cxnSpLocks/>
          </p:cNvCxnSpPr>
          <p:nvPr/>
        </p:nvCxnSpPr>
        <p:spPr>
          <a:xfrm>
            <a:off x="22961410" y="23747483"/>
            <a:ext cx="190" cy="20335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" name="Ellipse 522">
            <a:extLst>
              <a:ext uri="{FF2B5EF4-FFF2-40B4-BE49-F238E27FC236}">
                <a16:creationId xmlns:a16="http://schemas.microsoft.com/office/drawing/2014/main" id="{9DC826EF-EA42-019E-DB8F-43BD295A3981}"/>
              </a:ext>
            </a:extLst>
          </p:cNvPr>
          <p:cNvSpPr/>
          <p:nvPr/>
        </p:nvSpPr>
        <p:spPr>
          <a:xfrm>
            <a:off x="22874137" y="2573512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24" name="ZoneTexte 523">
            <a:extLst>
              <a:ext uri="{FF2B5EF4-FFF2-40B4-BE49-F238E27FC236}">
                <a16:creationId xmlns:a16="http://schemas.microsoft.com/office/drawing/2014/main" id="{D960E153-8A15-7837-DE94-B23599505190}"/>
              </a:ext>
            </a:extLst>
          </p:cNvPr>
          <p:cNvSpPr txBox="1"/>
          <p:nvPr/>
        </p:nvSpPr>
        <p:spPr>
          <a:xfrm>
            <a:off x="22984955" y="25406691"/>
            <a:ext cx="188473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-Dauphine</a:t>
            </a:r>
            <a:br>
              <a:rPr lang="fr-FR" sz="2200" dirty="0"/>
            </a:br>
            <a:r>
              <a:rPr lang="fr-FR" sz="2200" dirty="0"/>
              <a:t>- </a:t>
            </a:r>
            <a:r>
              <a:rPr lang="fr-FR" sz="2200" dirty="0" err="1"/>
              <a:t>Legia</a:t>
            </a:r>
            <a:endParaRPr lang="fr-FR" sz="2200" dirty="0"/>
          </a:p>
        </p:txBody>
      </p:sp>
      <p:cxnSp>
        <p:nvCxnSpPr>
          <p:cNvPr id="526" name="Connecteur droit 525">
            <a:extLst>
              <a:ext uri="{FF2B5EF4-FFF2-40B4-BE49-F238E27FC236}">
                <a16:creationId xmlns:a16="http://schemas.microsoft.com/office/drawing/2014/main" id="{4B6ACA57-8B4D-FBB8-04A3-294080265EF9}"/>
              </a:ext>
            </a:extLst>
          </p:cNvPr>
          <p:cNvCxnSpPr>
            <a:cxnSpLocks/>
          </p:cNvCxnSpPr>
          <p:nvPr/>
        </p:nvCxnSpPr>
        <p:spPr>
          <a:xfrm>
            <a:off x="26504710" y="23328383"/>
            <a:ext cx="0" cy="25464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8" name="ZoneTexte 527">
            <a:extLst>
              <a:ext uri="{FF2B5EF4-FFF2-40B4-BE49-F238E27FC236}">
                <a16:creationId xmlns:a16="http://schemas.microsoft.com/office/drawing/2014/main" id="{7D20A0A8-BDF9-C044-A30D-15BD7E979CA9}"/>
              </a:ext>
            </a:extLst>
          </p:cNvPr>
          <p:cNvSpPr txBox="1"/>
          <p:nvPr/>
        </p:nvSpPr>
        <p:spPr>
          <a:xfrm>
            <a:off x="26575708" y="25609228"/>
            <a:ext cx="148915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Maxima</a:t>
            </a:r>
          </a:p>
        </p:txBody>
      </p:sp>
      <p:sp>
        <p:nvSpPr>
          <p:cNvPr id="529" name="Ellipse 528">
            <a:extLst>
              <a:ext uri="{FF2B5EF4-FFF2-40B4-BE49-F238E27FC236}">
                <a16:creationId xmlns:a16="http://schemas.microsoft.com/office/drawing/2014/main" id="{56C78300-9874-A2BF-3A4A-1B25E30EEF4F}"/>
              </a:ext>
            </a:extLst>
          </p:cNvPr>
          <p:cNvSpPr/>
          <p:nvPr/>
        </p:nvSpPr>
        <p:spPr>
          <a:xfrm>
            <a:off x="26440009" y="2577326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30" name="ZoneTexte 529">
            <a:extLst>
              <a:ext uri="{FF2B5EF4-FFF2-40B4-BE49-F238E27FC236}">
                <a16:creationId xmlns:a16="http://schemas.microsoft.com/office/drawing/2014/main" id="{1E8B9B95-ACE7-A8A2-3609-FB50142E25B1}"/>
              </a:ext>
            </a:extLst>
          </p:cNvPr>
          <p:cNvSpPr txBox="1"/>
          <p:nvPr/>
        </p:nvSpPr>
        <p:spPr>
          <a:xfrm>
            <a:off x="12590421" y="26234633"/>
            <a:ext cx="17596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Cresus</a:t>
            </a:r>
            <a:r>
              <a:rPr lang="fr-FR" sz="2200" dirty="0"/>
              <a:t> de Gembloux</a:t>
            </a:r>
          </a:p>
        </p:txBody>
      </p:sp>
      <p:cxnSp>
        <p:nvCxnSpPr>
          <p:cNvPr id="531" name="Connecteur droit 530">
            <a:extLst>
              <a:ext uri="{FF2B5EF4-FFF2-40B4-BE49-F238E27FC236}">
                <a16:creationId xmlns:a16="http://schemas.microsoft.com/office/drawing/2014/main" id="{83D1E305-0FEA-A5EC-4AD2-11377B3BB6FE}"/>
              </a:ext>
            </a:extLst>
          </p:cNvPr>
          <p:cNvCxnSpPr>
            <a:cxnSpLocks/>
          </p:cNvCxnSpPr>
          <p:nvPr/>
        </p:nvCxnSpPr>
        <p:spPr>
          <a:xfrm>
            <a:off x="12532073" y="19249120"/>
            <a:ext cx="0" cy="7928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Connecteur droit 531">
            <a:extLst>
              <a:ext uri="{FF2B5EF4-FFF2-40B4-BE49-F238E27FC236}">
                <a16:creationId xmlns:a16="http://schemas.microsoft.com/office/drawing/2014/main" id="{B1F0D73A-EE25-D980-1419-8A46F071A28B}"/>
              </a:ext>
            </a:extLst>
          </p:cNvPr>
          <p:cNvCxnSpPr>
            <a:cxnSpLocks/>
          </p:cNvCxnSpPr>
          <p:nvPr/>
        </p:nvCxnSpPr>
        <p:spPr>
          <a:xfrm>
            <a:off x="12532316" y="20678961"/>
            <a:ext cx="0" cy="58638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4" name="Ellipse 533">
            <a:extLst>
              <a:ext uri="{FF2B5EF4-FFF2-40B4-BE49-F238E27FC236}">
                <a16:creationId xmlns:a16="http://schemas.microsoft.com/office/drawing/2014/main" id="{507C8886-B4D9-2858-FF7C-8EB2A02BCCB2}"/>
              </a:ext>
            </a:extLst>
          </p:cNvPr>
          <p:cNvSpPr/>
          <p:nvPr/>
        </p:nvSpPr>
        <p:spPr>
          <a:xfrm>
            <a:off x="12453289" y="26409328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38" name="Connecteur droit 537">
            <a:extLst>
              <a:ext uri="{FF2B5EF4-FFF2-40B4-BE49-F238E27FC236}">
                <a16:creationId xmlns:a16="http://schemas.microsoft.com/office/drawing/2014/main" id="{05D2D78C-6524-DB46-EB47-5419432F9A6D}"/>
              </a:ext>
            </a:extLst>
          </p:cNvPr>
          <p:cNvCxnSpPr>
            <a:cxnSpLocks/>
          </p:cNvCxnSpPr>
          <p:nvPr/>
        </p:nvCxnSpPr>
        <p:spPr>
          <a:xfrm>
            <a:off x="18320940" y="23599580"/>
            <a:ext cx="0" cy="29299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9" name="Ellipse 538">
            <a:extLst>
              <a:ext uri="{FF2B5EF4-FFF2-40B4-BE49-F238E27FC236}">
                <a16:creationId xmlns:a16="http://schemas.microsoft.com/office/drawing/2014/main" id="{EDA32A30-A188-50B8-BC6A-23113CDD2413}"/>
              </a:ext>
            </a:extLst>
          </p:cNvPr>
          <p:cNvSpPr/>
          <p:nvPr/>
        </p:nvSpPr>
        <p:spPr>
          <a:xfrm>
            <a:off x="18249003" y="26442867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40" name="ZoneTexte 539">
            <a:extLst>
              <a:ext uri="{FF2B5EF4-FFF2-40B4-BE49-F238E27FC236}">
                <a16:creationId xmlns:a16="http://schemas.microsoft.com/office/drawing/2014/main" id="{D9204B3F-E3B7-BEA2-D5EC-46F1E1F36FBD}"/>
              </a:ext>
            </a:extLst>
          </p:cNvPr>
          <p:cNvSpPr txBox="1"/>
          <p:nvPr/>
        </p:nvSpPr>
        <p:spPr>
          <a:xfrm>
            <a:off x="18365021" y="26302149"/>
            <a:ext cx="1600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Arc en ciel</a:t>
            </a:r>
          </a:p>
        </p:txBody>
      </p:sp>
      <p:sp>
        <p:nvSpPr>
          <p:cNvPr id="542" name="ZoneTexte 541">
            <a:extLst>
              <a:ext uri="{FF2B5EF4-FFF2-40B4-BE49-F238E27FC236}">
                <a16:creationId xmlns:a16="http://schemas.microsoft.com/office/drawing/2014/main" id="{729660B1-57E3-EDBD-EF4A-391FA94684B0}"/>
              </a:ext>
            </a:extLst>
          </p:cNvPr>
          <p:cNvSpPr txBox="1"/>
          <p:nvPr/>
        </p:nvSpPr>
        <p:spPr>
          <a:xfrm>
            <a:off x="23568097" y="26190757"/>
            <a:ext cx="140554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Crista</a:t>
            </a:r>
            <a:r>
              <a:rPr lang="fr-FR" sz="2200" dirty="0"/>
              <a:t/>
            </a:r>
            <a:br>
              <a:rPr lang="fr-FR" sz="2200" dirty="0"/>
            </a:br>
            <a:r>
              <a:rPr lang="fr-FR" sz="2200" dirty="0"/>
              <a:t>- Azur</a:t>
            </a:r>
          </a:p>
        </p:txBody>
      </p:sp>
      <p:cxnSp>
        <p:nvCxnSpPr>
          <p:cNvPr id="543" name="Connecteur droit 542">
            <a:extLst>
              <a:ext uri="{FF2B5EF4-FFF2-40B4-BE49-F238E27FC236}">
                <a16:creationId xmlns:a16="http://schemas.microsoft.com/office/drawing/2014/main" id="{2A541214-9AB3-9364-B33C-66B2744D777E}"/>
              </a:ext>
            </a:extLst>
          </p:cNvPr>
          <p:cNvCxnSpPr>
            <a:cxnSpLocks/>
          </p:cNvCxnSpPr>
          <p:nvPr/>
        </p:nvCxnSpPr>
        <p:spPr>
          <a:xfrm>
            <a:off x="23532910" y="23099783"/>
            <a:ext cx="0" cy="24042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" name="Connecteur droit 544">
            <a:extLst>
              <a:ext uri="{FF2B5EF4-FFF2-40B4-BE49-F238E27FC236}">
                <a16:creationId xmlns:a16="http://schemas.microsoft.com/office/drawing/2014/main" id="{4EEDE9EA-C82D-7386-A0CB-76CFF121D214}"/>
              </a:ext>
            </a:extLst>
          </p:cNvPr>
          <p:cNvCxnSpPr>
            <a:cxnSpLocks/>
          </p:cNvCxnSpPr>
          <p:nvPr/>
        </p:nvCxnSpPr>
        <p:spPr>
          <a:xfrm>
            <a:off x="23527932" y="26152427"/>
            <a:ext cx="0" cy="4374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7" name="Ellipse 546">
            <a:extLst>
              <a:ext uri="{FF2B5EF4-FFF2-40B4-BE49-F238E27FC236}">
                <a16:creationId xmlns:a16="http://schemas.microsoft.com/office/drawing/2014/main" id="{23092BDD-8B2B-9097-271D-D4A81F9F93CF}"/>
              </a:ext>
            </a:extLst>
          </p:cNvPr>
          <p:cNvSpPr/>
          <p:nvPr/>
        </p:nvSpPr>
        <p:spPr>
          <a:xfrm>
            <a:off x="23457040" y="26525880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48" name="ZoneTexte 547">
            <a:extLst>
              <a:ext uri="{FF2B5EF4-FFF2-40B4-BE49-F238E27FC236}">
                <a16:creationId xmlns:a16="http://schemas.microsoft.com/office/drawing/2014/main" id="{38335B36-6C7C-46C0-9E4C-A1F7F2CD843B}"/>
              </a:ext>
            </a:extLst>
          </p:cNvPr>
          <p:cNvSpPr txBox="1"/>
          <p:nvPr/>
        </p:nvSpPr>
        <p:spPr>
          <a:xfrm>
            <a:off x="17835521" y="26882333"/>
            <a:ext cx="175966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H27-5</a:t>
            </a:r>
          </a:p>
        </p:txBody>
      </p:sp>
      <p:sp>
        <p:nvSpPr>
          <p:cNvPr id="549" name="Ellipse 548">
            <a:extLst>
              <a:ext uri="{FF2B5EF4-FFF2-40B4-BE49-F238E27FC236}">
                <a16:creationId xmlns:a16="http://schemas.microsoft.com/office/drawing/2014/main" id="{8559DD54-83DD-4CA3-3A06-BAFA25D0C8F2}"/>
              </a:ext>
            </a:extLst>
          </p:cNvPr>
          <p:cNvSpPr/>
          <p:nvPr/>
        </p:nvSpPr>
        <p:spPr>
          <a:xfrm>
            <a:off x="17711089" y="27044328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51" name="Connecteur droit 550">
            <a:extLst>
              <a:ext uri="{FF2B5EF4-FFF2-40B4-BE49-F238E27FC236}">
                <a16:creationId xmlns:a16="http://schemas.microsoft.com/office/drawing/2014/main" id="{36607562-903C-17A4-1650-2CAFFDE850F6}"/>
              </a:ext>
            </a:extLst>
          </p:cNvPr>
          <p:cNvCxnSpPr>
            <a:cxnSpLocks/>
          </p:cNvCxnSpPr>
          <p:nvPr/>
        </p:nvCxnSpPr>
        <p:spPr>
          <a:xfrm>
            <a:off x="17787540" y="21440580"/>
            <a:ext cx="0" cy="29299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Connecteur droit 551">
            <a:extLst>
              <a:ext uri="{FF2B5EF4-FFF2-40B4-BE49-F238E27FC236}">
                <a16:creationId xmlns:a16="http://schemas.microsoft.com/office/drawing/2014/main" id="{DB6315FD-C773-89BE-E0AF-7452BA73471F}"/>
              </a:ext>
            </a:extLst>
          </p:cNvPr>
          <p:cNvCxnSpPr>
            <a:cxnSpLocks/>
          </p:cNvCxnSpPr>
          <p:nvPr/>
        </p:nvCxnSpPr>
        <p:spPr>
          <a:xfrm>
            <a:off x="17787540" y="24158380"/>
            <a:ext cx="0" cy="29299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" name="ZoneTexte 552">
            <a:extLst>
              <a:ext uri="{FF2B5EF4-FFF2-40B4-BE49-F238E27FC236}">
                <a16:creationId xmlns:a16="http://schemas.microsoft.com/office/drawing/2014/main" id="{7914BC4D-7BF1-5875-0CA1-FC81BA1BB386}"/>
              </a:ext>
            </a:extLst>
          </p:cNvPr>
          <p:cNvSpPr txBox="1"/>
          <p:nvPr/>
        </p:nvSpPr>
        <p:spPr>
          <a:xfrm>
            <a:off x="18376058" y="27429827"/>
            <a:ext cx="131479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Minor</a:t>
            </a:r>
          </a:p>
        </p:txBody>
      </p:sp>
      <p:sp>
        <p:nvSpPr>
          <p:cNvPr id="554" name="Ellipse 553">
            <a:extLst>
              <a:ext uri="{FF2B5EF4-FFF2-40B4-BE49-F238E27FC236}">
                <a16:creationId xmlns:a16="http://schemas.microsoft.com/office/drawing/2014/main" id="{331626AD-051C-D73A-8D2C-9F706C16D9B9}"/>
              </a:ext>
            </a:extLst>
          </p:cNvPr>
          <p:cNvSpPr/>
          <p:nvPr/>
        </p:nvSpPr>
        <p:spPr>
          <a:xfrm>
            <a:off x="18251626" y="2759182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55" name="Connecteur droit 554">
            <a:extLst>
              <a:ext uri="{FF2B5EF4-FFF2-40B4-BE49-F238E27FC236}">
                <a16:creationId xmlns:a16="http://schemas.microsoft.com/office/drawing/2014/main" id="{720D31AD-80AD-4FBE-F4ED-95E84E1FE9D4}"/>
              </a:ext>
            </a:extLst>
          </p:cNvPr>
          <p:cNvCxnSpPr>
            <a:cxnSpLocks/>
          </p:cNvCxnSpPr>
          <p:nvPr/>
        </p:nvCxnSpPr>
        <p:spPr>
          <a:xfrm>
            <a:off x="18326731" y="25328125"/>
            <a:ext cx="0" cy="15917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6" name="Connecteur droit 555">
            <a:extLst>
              <a:ext uri="{FF2B5EF4-FFF2-40B4-BE49-F238E27FC236}">
                <a16:creationId xmlns:a16="http://schemas.microsoft.com/office/drawing/2014/main" id="{70412432-E17C-5453-CDAF-740CB7A05F4F}"/>
              </a:ext>
            </a:extLst>
          </p:cNvPr>
          <p:cNvCxnSpPr>
            <a:cxnSpLocks/>
          </p:cNvCxnSpPr>
          <p:nvPr/>
        </p:nvCxnSpPr>
        <p:spPr>
          <a:xfrm>
            <a:off x="18326921" y="27261752"/>
            <a:ext cx="0" cy="3897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ZoneTexte 556">
            <a:extLst>
              <a:ext uri="{FF2B5EF4-FFF2-40B4-BE49-F238E27FC236}">
                <a16:creationId xmlns:a16="http://schemas.microsoft.com/office/drawing/2014/main" id="{1FE95A2C-7086-0132-96AA-4017A672AFEF}"/>
              </a:ext>
            </a:extLst>
          </p:cNvPr>
          <p:cNvSpPr txBox="1"/>
          <p:nvPr/>
        </p:nvSpPr>
        <p:spPr>
          <a:xfrm>
            <a:off x="22062680" y="27391427"/>
            <a:ext cx="131479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Maxime</a:t>
            </a:r>
          </a:p>
        </p:txBody>
      </p:sp>
      <p:sp>
        <p:nvSpPr>
          <p:cNvPr id="558" name="Ellipse 557">
            <a:extLst>
              <a:ext uri="{FF2B5EF4-FFF2-40B4-BE49-F238E27FC236}">
                <a16:creationId xmlns:a16="http://schemas.microsoft.com/office/drawing/2014/main" id="{48EB9467-EE33-B734-E72F-B907160AF2EB}"/>
              </a:ext>
            </a:extLst>
          </p:cNvPr>
          <p:cNvSpPr/>
          <p:nvPr/>
        </p:nvSpPr>
        <p:spPr>
          <a:xfrm>
            <a:off x="21938248" y="27553422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59" name="Connecteur droit 558">
            <a:extLst>
              <a:ext uri="{FF2B5EF4-FFF2-40B4-BE49-F238E27FC236}">
                <a16:creationId xmlns:a16="http://schemas.microsoft.com/office/drawing/2014/main" id="{4978E189-DE62-E715-7377-FB537EA1D6E5}"/>
              </a:ext>
            </a:extLst>
          </p:cNvPr>
          <p:cNvCxnSpPr>
            <a:cxnSpLocks/>
          </p:cNvCxnSpPr>
          <p:nvPr/>
        </p:nvCxnSpPr>
        <p:spPr>
          <a:xfrm>
            <a:off x="22009343" y="24875462"/>
            <a:ext cx="0" cy="2714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0" name="ZoneTexte 559">
            <a:extLst>
              <a:ext uri="{FF2B5EF4-FFF2-40B4-BE49-F238E27FC236}">
                <a16:creationId xmlns:a16="http://schemas.microsoft.com/office/drawing/2014/main" id="{A57AFA6E-2082-C39C-7C19-A8911C6EAEBB}"/>
              </a:ext>
            </a:extLst>
          </p:cNvPr>
          <p:cNvSpPr txBox="1"/>
          <p:nvPr/>
        </p:nvSpPr>
        <p:spPr>
          <a:xfrm>
            <a:off x="27507189" y="27393112"/>
            <a:ext cx="111319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Exelle</a:t>
            </a:r>
            <a:endParaRPr lang="fr-FR" sz="2200" dirty="0"/>
          </a:p>
        </p:txBody>
      </p:sp>
      <p:sp>
        <p:nvSpPr>
          <p:cNvPr id="561" name="Ellipse 560">
            <a:extLst>
              <a:ext uri="{FF2B5EF4-FFF2-40B4-BE49-F238E27FC236}">
                <a16:creationId xmlns:a16="http://schemas.microsoft.com/office/drawing/2014/main" id="{3AE6AAA0-C174-87B1-0BA9-CB14EDB755F6}"/>
              </a:ext>
            </a:extLst>
          </p:cNvPr>
          <p:cNvSpPr/>
          <p:nvPr/>
        </p:nvSpPr>
        <p:spPr>
          <a:xfrm>
            <a:off x="27369771" y="27553421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62" name="Connecteur droit 561">
            <a:extLst>
              <a:ext uri="{FF2B5EF4-FFF2-40B4-BE49-F238E27FC236}">
                <a16:creationId xmlns:a16="http://schemas.microsoft.com/office/drawing/2014/main" id="{CBF9BCD4-B39A-CD79-AFCF-FB228A0EE0E2}"/>
              </a:ext>
            </a:extLst>
          </p:cNvPr>
          <p:cNvCxnSpPr>
            <a:cxnSpLocks/>
          </p:cNvCxnSpPr>
          <p:nvPr/>
        </p:nvCxnSpPr>
        <p:spPr>
          <a:xfrm>
            <a:off x="27457475" y="24738466"/>
            <a:ext cx="0" cy="9434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Connecteur droit 562">
            <a:extLst>
              <a:ext uri="{FF2B5EF4-FFF2-40B4-BE49-F238E27FC236}">
                <a16:creationId xmlns:a16="http://schemas.microsoft.com/office/drawing/2014/main" id="{AABF6785-B249-3131-92A7-6CEB543D2195}"/>
              </a:ext>
            </a:extLst>
          </p:cNvPr>
          <p:cNvCxnSpPr>
            <a:cxnSpLocks/>
          </p:cNvCxnSpPr>
          <p:nvPr/>
        </p:nvCxnSpPr>
        <p:spPr>
          <a:xfrm>
            <a:off x="27456802" y="26026749"/>
            <a:ext cx="0" cy="1562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" name="ZoneTexte 388">
            <a:extLst>
              <a:ext uri="{FF2B5EF4-FFF2-40B4-BE49-F238E27FC236}">
                <a16:creationId xmlns:a16="http://schemas.microsoft.com/office/drawing/2014/main" id="{42CF4D16-DF82-32BC-7F84-16727D4C6EB4}"/>
              </a:ext>
            </a:extLst>
          </p:cNvPr>
          <p:cNvSpPr txBox="1"/>
          <p:nvPr/>
        </p:nvSpPr>
        <p:spPr>
          <a:xfrm>
            <a:off x="41257718" y="21258999"/>
            <a:ext cx="119434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</a:t>
            </a:r>
            <a:r>
              <a:rPr lang="fr-FR" sz="2200" dirty="0" err="1"/>
              <a:t>Floribel</a:t>
            </a:r>
            <a:endParaRPr lang="fr-FR" sz="2200" dirty="0"/>
          </a:p>
        </p:txBody>
      </p:sp>
      <p:pic>
        <p:nvPicPr>
          <p:cNvPr id="390" name="Image 389">
            <a:extLst>
              <a:ext uri="{FF2B5EF4-FFF2-40B4-BE49-F238E27FC236}">
                <a16:creationId xmlns:a16="http://schemas.microsoft.com/office/drawing/2014/main" id="{9F58AD38-ECBA-00F8-565E-62DA1A2EA0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" t="3748" r="2760" b="12054"/>
          <a:stretch/>
        </p:blipFill>
        <p:spPr>
          <a:xfrm>
            <a:off x="325236" y="2705685"/>
            <a:ext cx="3567672" cy="28290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1" name="Image 390">
            <a:extLst>
              <a:ext uri="{FF2B5EF4-FFF2-40B4-BE49-F238E27FC236}">
                <a16:creationId xmlns:a16="http://schemas.microsoft.com/office/drawing/2014/main" id="{A45A1003-37E3-A66A-3300-4756976CCD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1" t="3458" r="6477" b="13618"/>
          <a:stretch/>
        </p:blipFill>
        <p:spPr>
          <a:xfrm>
            <a:off x="5046894" y="2563672"/>
            <a:ext cx="3097960" cy="2874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2" name="Image 391">
            <a:extLst>
              <a:ext uri="{FF2B5EF4-FFF2-40B4-BE49-F238E27FC236}">
                <a16:creationId xmlns:a16="http://schemas.microsoft.com/office/drawing/2014/main" id="{7400108F-0998-1F77-2852-882D2757E8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38" t="3667" r="6407" b="10619"/>
          <a:stretch/>
        </p:blipFill>
        <p:spPr>
          <a:xfrm>
            <a:off x="5329624" y="6713441"/>
            <a:ext cx="2894108" cy="23222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4" name="Image 393">
            <a:extLst>
              <a:ext uri="{FF2B5EF4-FFF2-40B4-BE49-F238E27FC236}">
                <a16:creationId xmlns:a16="http://schemas.microsoft.com/office/drawing/2014/main" id="{6D31660A-A8F7-254B-2D9C-FF0437CFBB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68" r="3009" b="8167"/>
          <a:stretch/>
        </p:blipFill>
        <p:spPr>
          <a:xfrm>
            <a:off x="17878609" y="7365839"/>
            <a:ext cx="4510479" cy="36041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5" name="Image 394">
            <a:extLst>
              <a:ext uri="{FF2B5EF4-FFF2-40B4-BE49-F238E27FC236}">
                <a16:creationId xmlns:a16="http://schemas.microsoft.com/office/drawing/2014/main" id="{C6D9C6C5-C75F-A6EE-9F12-9D0D974323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39" r="2314" b="10136"/>
          <a:stretch/>
        </p:blipFill>
        <p:spPr>
          <a:xfrm>
            <a:off x="15162276" y="2377743"/>
            <a:ext cx="3662944" cy="2828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6" name="Image 395">
            <a:extLst>
              <a:ext uri="{FF2B5EF4-FFF2-40B4-BE49-F238E27FC236}">
                <a16:creationId xmlns:a16="http://schemas.microsoft.com/office/drawing/2014/main" id="{B7532994-98C6-76A3-108B-26793A8C687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10" t="3354" r="4503" b="9821"/>
          <a:stretch/>
        </p:blipFill>
        <p:spPr>
          <a:xfrm>
            <a:off x="20133849" y="2612401"/>
            <a:ext cx="3883061" cy="3108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7" name="Image 396">
            <a:extLst>
              <a:ext uri="{FF2B5EF4-FFF2-40B4-BE49-F238E27FC236}">
                <a16:creationId xmlns:a16="http://schemas.microsoft.com/office/drawing/2014/main" id="{15DF12E8-D0AB-ED8B-02B7-EEA456D4E47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62" r="5347" b="15943"/>
          <a:stretch/>
        </p:blipFill>
        <p:spPr>
          <a:xfrm>
            <a:off x="10243562" y="7708109"/>
            <a:ext cx="3425344" cy="1367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0" name="Image 399">
            <a:extLst>
              <a:ext uri="{FF2B5EF4-FFF2-40B4-BE49-F238E27FC236}">
                <a16:creationId xmlns:a16="http://schemas.microsoft.com/office/drawing/2014/main" id="{99DE457B-F30C-7C33-36E3-DB27EC853D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488" b="7228"/>
          <a:stretch/>
        </p:blipFill>
        <p:spPr>
          <a:xfrm>
            <a:off x="7330235" y="9931447"/>
            <a:ext cx="2546608" cy="3506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1" name="Image 400">
            <a:extLst>
              <a:ext uri="{FF2B5EF4-FFF2-40B4-BE49-F238E27FC236}">
                <a16:creationId xmlns:a16="http://schemas.microsoft.com/office/drawing/2014/main" id="{9278B239-9667-5CCD-D5D0-6A08D0C7A84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987"/>
          <a:stretch/>
        </p:blipFill>
        <p:spPr>
          <a:xfrm>
            <a:off x="13790416" y="9758752"/>
            <a:ext cx="3097667" cy="37070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7" name="Picture 2" descr="L:\U5\Obtention_Végétale\Photos\Céréales\Variétés céréales\Froment\Homeros.JPG">
            <a:extLst>
              <a:ext uri="{FF2B5EF4-FFF2-40B4-BE49-F238E27FC236}">
                <a16:creationId xmlns:a16="http://schemas.microsoft.com/office/drawing/2014/main" id="{E130D5AD-161A-9D5E-F8CB-BDC321640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06940" y="15390714"/>
            <a:ext cx="2541876" cy="2094651"/>
          </a:xfrm>
          <a:prstGeom prst="ellipse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" name="ZoneTexte 410">
            <a:extLst>
              <a:ext uri="{FF2B5EF4-FFF2-40B4-BE49-F238E27FC236}">
                <a16:creationId xmlns:a16="http://schemas.microsoft.com/office/drawing/2014/main" id="{5B4913BD-F332-1390-AED9-D799AD5EC228}"/>
              </a:ext>
            </a:extLst>
          </p:cNvPr>
          <p:cNvSpPr txBox="1"/>
          <p:nvPr/>
        </p:nvSpPr>
        <p:spPr>
          <a:xfrm>
            <a:off x="39709587" y="6976297"/>
            <a:ext cx="356520" cy="353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6755">
              <a:defRPr/>
            </a:pPr>
            <a:r>
              <a:rPr lang="fr-BE" sz="1698" dirty="0">
                <a:solidFill>
                  <a:prstClr val="white"/>
                </a:solidFill>
                <a:latin typeface="Calibri"/>
              </a:rPr>
              <a:t>7</a:t>
            </a:r>
          </a:p>
        </p:txBody>
      </p:sp>
      <p:pic>
        <p:nvPicPr>
          <p:cNvPr id="413" name="Picture 3" descr="L:\U5\Obtention_Végétale\Photos\Céréales\Céréales 2012\02.08.12 Grand-Leez épeautre\IMGP6447.JPG">
            <a:extLst>
              <a:ext uri="{FF2B5EF4-FFF2-40B4-BE49-F238E27FC236}">
                <a16:creationId xmlns:a16="http://schemas.microsoft.com/office/drawing/2014/main" id="{FAF886CC-9070-C627-0ADE-E46B377F5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21660" y="22645152"/>
            <a:ext cx="2024929" cy="183040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" name="Espace réservé du contenu 4">
            <a:extLst>
              <a:ext uri="{FF2B5EF4-FFF2-40B4-BE49-F238E27FC236}">
                <a16:creationId xmlns:a16="http://schemas.microsoft.com/office/drawing/2014/main" id="{BAA0878C-4549-B919-7538-CB275C991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6817" y="3533421"/>
            <a:ext cx="5488205" cy="4116155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4" name="Image 423">
            <a:extLst>
              <a:ext uri="{FF2B5EF4-FFF2-40B4-BE49-F238E27FC236}">
                <a16:creationId xmlns:a16="http://schemas.microsoft.com/office/drawing/2014/main" id="{56958517-47CB-61CD-5AA6-A3EA4288825A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8185" y="8503717"/>
            <a:ext cx="5334342" cy="4000757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5" name="Image 424">
            <a:extLst>
              <a:ext uri="{FF2B5EF4-FFF2-40B4-BE49-F238E27FC236}">
                <a16:creationId xmlns:a16="http://schemas.microsoft.com/office/drawing/2014/main" id="{0ABECECE-38F6-152C-D31B-D2A254F3C7C9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9360" y="1887365"/>
            <a:ext cx="5250187" cy="3937641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6" name="Image 435">
            <a:extLst>
              <a:ext uri="{FF2B5EF4-FFF2-40B4-BE49-F238E27FC236}">
                <a16:creationId xmlns:a16="http://schemas.microsoft.com/office/drawing/2014/main" id="{12798DE4-995B-21FE-1C07-3D6A450D4577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7969" y="8375486"/>
            <a:ext cx="5158499" cy="3868875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7" name="Image 436">
            <a:extLst>
              <a:ext uri="{FF2B5EF4-FFF2-40B4-BE49-F238E27FC236}">
                <a16:creationId xmlns:a16="http://schemas.microsoft.com/office/drawing/2014/main" id="{A0B597A4-79AE-995C-2757-36094A5B85DC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449" y="3336414"/>
            <a:ext cx="5647690" cy="4235769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9" name="Image 438">
            <a:extLst>
              <a:ext uri="{FF2B5EF4-FFF2-40B4-BE49-F238E27FC236}">
                <a16:creationId xmlns:a16="http://schemas.microsoft.com/office/drawing/2014/main" id="{D3AD4230-460E-A4CE-8031-40A54A138F17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1356" y="9666760"/>
            <a:ext cx="5238149" cy="3928612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71" name="Ellipse 370">
            <a:extLst>
              <a:ext uri="{FF2B5EF4-FFF2-40B4-BE49-F238E27FC236}">
                <a16:creationId xmlns:a16="http://schemas.microsoft.com/office/drawing/2014/main" id="{C0D2A2D2-36E9-9F6E-F7C2-91476B771978}"/>
              </a:ext>
            </a:extLst>
          </p:cNvPr>
          <p:cNvSpPr/>
          <p:nvPr/>
        </p:nvSpPr>
        <p:spPr>
          <a:xfrm>
            <a:off x="10178218" y="23474474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373" name="Connecteur droit 372">
            <a:extLst>
              <a:ext uri="{FF2B5EF4-FFF2-40B4-BE49-F238E27FC236}">
                <a16:creationId xmlns:a16="http://schemas.microsoft.com/office/drawing/2014/main" id="{DC6F050F-069A-7D23-5312-EB7A9F8CF32D}"/>
              </a:ext>
            </a:extLst>
          </p:cNvPr>
          <p:cNvCxnSpPr>
            <a:cxnSpLocks/>
          </p:cNvCxnSpPr>
          <p:nvPr/>
        </p:nvCxnSpPr>
        <p:spPr>
          <a:xfrm>
            <a:off x="14198843" y="21344258"/>
            <a:ext cx="0" cy="3425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Connecteur droit 381">
            <a:extLst>
              <a:ext uri="{FF2B5EF4-FFF2-40B4-BE49-F238E27FC236}">
                <a16:creationId xmlns:a16="http://schemas.microsoft.com/office/drawing/2014/main" id="{79189B71-73EA-0F3A-826E-BC7A48E72CF1}"/>
              </a:ext>
            </a:extLst>
          </p:cNvPr>
          <p:cNvCxnSpPr>
            <a:cxnSpLocks/>
          </p:cNvCxnSpPr>
          <p:nvPr/>
        </p:nvCxnSpPr>
        <p:spPr>
          <a:xfrm>
            <a:off x="41239960" y="14247917"/>
            <a:ext cx="0" cy="72232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Ellipse 440">
            <a:extLst>
              <a:ext uri="{FF2B5EF4-FFF2-40B4-BE49-F238E27FC236}">
                <a16:creationId xmlns:a16="http://schemas.microsoft.com/office/drawing/2014/main" id="{74F5F5F4-072C-FB86-7D66-3107AC1E2D0E}"/>
              </a:ext>
            </a:extLst>
          </p:cNvPr>
          <p:cNvSpPr/>
          <p:nvPr/>
        </p:nvSpPr>
        <p:spPr>
          <a:xfrm>
            <a:off x="41168024" y="21436386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412" name="Image 411">
            <a:extLst>
              <a:ext uri="{FF2B5EF4-FFF2-40B4-BE49-F238E27FC236}">
                <a16:creationId xmlns:a16="http://schemas.microsoft.com/office/drawing/2014/main" id="{42743127-DAE3-57AA-10AE-1B45A8C45049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09"/>
          <a:stretch/>
        </p:blipFill>
        <p:spPr>
          <a:xfrm>
            <a:off x="2924803" y="18567856"/>
            <a:ext cx="2493560" cy="1994849"/>
          </a:xfrm>
          <a:prstGeom prst="ellipse">
            <a:avLst/>
          </a:prstGeom>
        </p:spPr>
      </p:pic>
      <p:sp>
        <p:nvSpPr>
          <p:cNvPr id="452" name="Rectangle : avec coins arrondis en diagonale 451">
            <a:extLst>
              <a:ext uri="{FF2B5EF4-FFF2-40B4-BE49-F238E27FC236}">
                <a16:creationId xmlns:a16="http://schemas.microsoft.com/office/drawing/2014/main" id="{35222EFD-2DA7-2BD0-D738-71CF3FB26707}"/>
              </a:ext>
            </a:extLst>
          </p:cNvPr>
          <p:cNvSpPr/>
          <p:nvPr/>
        </p:nvSpPr>
        <p:spPr>
          <a:xfrm>
            <a:off x="29756943" y="7143959"/>
            <a:ext cx="7892877" cy="1660787"/>
          </a:xfrm>
          <a:prstGeom prst="round2DiagRect">
            <a:avLst/>
          </a:prstGeom>
          <a:solidFill>
            <a:srgbClr val="F5C91F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 cycle de culture des céréales d’hiver</a:t>
            </a:r>
          </a:p>
        </p:txBody>
      </p:sp>
      <p:sp>
        <p:nvSpPr>
          <p:cNvPr id="453" name="Rectangle : avec coins arrondis en diagonale 452">
            <a:extLst>
              <a:ext uri="{FF2B5EF4-FFF2-40B4-BE49-F238E27FC236}">
                <a16:creationId xmlns:a16="http://schemas.microsoft.com/office/drawing/2014/main" id="{574B082B-E1BE-4CAB-B5D8-48E469E87E69}"/>
              </a:ext>
            </a:extLst>
          </p:cNvPr>
          <p:cNvSpPr/>
          <p:nvPr/>
        </p:nvSpPr>
        <p:spPr>
          <a:xfrm>
            <a:off x="8872808" y="3995872"/>
            <a:ext cx="5685961" cy="2310598"/>
          </a:xfrm>
          <a:prstGeom prst="round2DiagRect">
            <a:avLst/>
          </a:prstGeom>
          <a:solidFill>
            <a:srgbClr val="F5C91F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Les techniques de sélection variétale depuis 1913</a:t>
            </a:r>
          </a:p>
        </p:txBody>
      </p:sp>
      <p:pic>
        <p:nvPicPr>
          <p:cNvPr id="454" name="Image 453">
            <a:extLst>
              <a:ext uri="{FF2B5EF4-FFF2-40B4-BE49-F238E27FC236}">
                <a16:creationId xmlns:a16="http://schemas.microsoft.com/office/drawing/2014/main" id="{E9B4E4CE-50CB-3345-DE21-CB253AA24A6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75436" y="7293591"/>
            <a:ext cx="4143290" cy="2768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60" name="Rectangle : avec coins arrondis en diagonale 459">
            <a:extLst>
              <a:ext uri="{FF2B5EF4-FFF2-40B4-BE49-F238E27FC236}">
                <a16:creationId xmlns:a16="http://schemas.microsoft.com/office/drawing/2014/main" id="{1C8BF79E-6248-1115-8537-4BC8EC838BAD}"/>
              </a:ext>
            </a:extLst>
          </p:cNvPr>
          <p:cNvSpPr/>
          <p:nvPr/>
        </p:nvSpPr>
        <p:spPr>
          <a:xfrm>
            <a:off x="3177993" y="5696289"/>
            <a:ext cx="2076422" cy="1188745"/>
          </a:xfrm>
          <a:prstGeom prst="round2Diag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Les semis</a:t>
            </a:r>
          </a:p>
        </p:txBody>
      </p:sp>
      <p:sp>
        <p:nvSpPr>
          <p:cNvPr id="461" name="Rectangle : avec coins arrondis en diagonale 460">
            <a:extLst>
              <a:ext uri="{FF2B5EF4-FFF2-40B4-BE49-F238E27FC236}">
                <a16:creationId xmlns:a16="http://schemas.microsoft.com/office/drawing/2014/main" id="{8153B8A9-6F02-7321-68C3-DDE165A9B126}"/>
              </a:ext>
            </a:extLst>
          </p:cNvPr>
          <p:cNvSpPr/>
          <p:nvPr/>
        </p:nvSpPr>
        <p:spPr>
          <a:xfrm>
            <a:off x="16405883" y="5652796"/>
            <a:ext cx="4343360" cy="1290293"/>
          </a:xfrm>
          <a:prstGeom prst="round2Diag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La moisson</a:t>
            </a:r>
          </a:p>
        </p:txBody>
      </p:sp>
      <p:sp>
        <p:nvSpPr>
          <p:cNvPr id="462" name="Rectangle : avec coins arrondis en diagonale 461">
            <a:extLst>
              <a:ext uri="{FF2B5EF4-FFF2-40B4-BE49-F238E27FC236}">
                <a16:creationId xmlns:a16="http://schemas.microsoft.com/office/drawing/2014/main" id="{7765D489-924B-1908-1889-A7FB9B4EC405}"/>
              </a:ext>
            </a:extLst>
          </p:cNvPr>
          <p:cNvSpPr/>
          <p:nvPr/>
        </p:nvSpPr>
        <p:spPr>
          <a:xfrm>
            <a:off x="9736995" y="10437127"/>
            <a:ext cx="4343360" cy="1290293"/>
          </a:xfrm>
          <a:prstGeom prst="round2Diag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Les croisements</a:t>
            </a:r>
          </a:p>
        </p:txBody>
      </p:sp>
      <p:sp>
        <p:nvSpPr>
          <p:cNvPr id="466" name="ZoneTexte 465">
            <a:extLst>
              <a:ext uri="{FF2B5EF4-FFF2-40B4-BE49-F238E27FC236}">
                <a16:creationId xmlns:a16="http://schemas.microsoft.com/office/drawing/2014/main" id="{36975920-2EF2-313C-5D3F-32447EF623C1}"/>
              </a:ext>
            </a:extLst>
          </p:cNvPr>
          <p:cNvSpPr txBox="1"/>
          <p:nvPr/>
        </p:nvSpPr>
        <p:spPr>
          <a:xfrm>
            <a:off x="14242215" y="26867357"/>
            <a:ext cx="175966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Lignée 6</a:t>
            </a:r>
          </a:p>
        </p:txBody>
      </p:sp>
      <p:sp>
        <p:nvSpPr>
          <p:cNvPr id="468" name="ZoneTexte 467">
            <a:extLst>
              <a:ext uri="{FF2B5EF4-FFF2-40B4-BE49-F238E27FC236}">
                <a16:creationId xmlns:a16="http://schemas.microsoft.com/office/drawing/2014/main" id="{AF897466-4A4B-A66D-7CA8-1CF4F83D8A20}"/>
              </a:ext>
            </a:extLst>
          </p:cNvPr>
          <p:cNvSpPr txBox="1"/>
          <p:nvPr/>
        </p:nvSpPr>
        <p:spPr>
          <a:xfrm>
            <a:off x="20692310" y="26852117"/>
            <a:ext cx="175966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200" dirty="0"/>
              <a:t>- Philippin</a:t>
            </a:r>
          </a:p>
        </p:txBody>
      </p:sp>
      <p:cxnSp>
        <p:nvCxnSpPr>
          <p:cNvPr id="472" name="Connecteur droit 471">
            <a:extLst>
              <a:ext uri="{FF2B5EF4-FFF2-40B4-BE49-F238E27FC236}">
                <a16:creationId xmlns:a16="http://schemas.microsoft.com/office/drawing/2014/main" id="{F7DDCEAE-FC3C-11D0-2063-D3868BEAC9C3}"/>
              </a:ext>
            </a:extLst>
          </p:cNvPr>
          <p:cNvCxnSpPr>
            <a:cxnSpLocks/>
          </p:cNvCxnSpPr>
          <p:nvPr/>
        </p:nvCxnSpPr>
        <p:spPr>
          <a:xfrm>
            <a:off x="14196302" y="24690546"/>
            <a:ext cx="0" cy="2720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Connecteur droit 473">
            <a:extLst>
              <a:ext uri="{FF2B5EF4-FFF2-40B4-BE49-F238E27FC236}">
                <a16:creationId xmlns:a16="http://schemas.microsoft.com/office/drawing/2014/main" id="{944A58C7-CD36-B442-A32B-A9A500984C8E}"/>
              </a:ext>
            </a:extLst>
          </p:cNvPr>
          <p:cNvCxnSpPr>
            <a:cxnSpLocks/>
          </p:cNvCxnSpPr>
          <p:nvPr/>
        </p:nvCxnSpPr>
        <p:spPr>
          <a:xfrm>
            <a:off x="14206140" y="25308884"/>
            <a:ext cx="0" cy="1693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Ellipse 482">
            <a:extLst>
              <a:ext uri="{FF2B5EF4-FFF2-40B4-BE49-F238E27FC236}">
                <a16:creationId xmlns:a16="http://schemas.microsoft.com/office/drawing/2014/main" id="{615A9C8C-85AF-70EB-F213-45441AEAD788}"/>
              </a:ext>
            </a:extLst>
          </p:cNvPr>
          <p:cNvSpPr/>
          <p:nvPr/>
        </p:nvSpPr>
        <p:spPr>
          <a:xfrm>
            <a:off x="14129689" y="27003688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84" name="Ellipse 483">
            <a:extLst>
              <a:ext uri="{FF2B5EF4-FFF2-40B4-BE49-F238E27FC236}">
                <a16:creationId xmlns:a16="http://schemas.microsoft.com/office/drawing/2014/main" id="{B54ED685-ADC4-6D7B-190D-7AAC281FA32D}"/>
              </a:ext>
            </a:extLst>
          </p:cNvPr>
          <p:cNvSpPr/>
          <p:nvPr/>
        </p:nvSpPr>
        <p:spPr>
          <a:xfrm>
            <a:off x="20545182" y="27003955"/>
            <a:ext cx="143871" cy="1470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485" name="Connecteur droit 484">
            <a:extLst>
              <a:ext uri="{FF2B5EF4-FFF2-40B4-BE49-F238E27FC236}">
                <a16:creationId xmlns:a16="http://schemas.microsoft.com/office/drawing/2014/main" id="{F8D4A519-172A-E4AB-A17A-CE010E7F8FBD}"/>
              </a:ext>
            </a:extLst>
          </p:cNvPr>
          <p:cNvCxnSpPr>
            <a:cxnSpLocks/>
          </p:cNvCxnSpPr>
          <p:nvPr/>
        </p:nvCxnSpPr>
        <p:spPr>
          <a:xfrm>
            <a:off x="20626945" y="25387496"/>
            <a:ext cx="0" cy="1693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1DC98926-5982-FD8E-BC38-801132BB4431}"/>
              </a:ext>
            </a:extLst>
          </p:cNvPr>
          <p:cNvSpPr txBox="1"/>
          <p:nvPr/>
        </p:nvSpPr>
        <p:spPr>
          <a:xfrm>
            <a:off x="-126996" y="541743"/>
            <a:ext cx="430095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La sélection variétale à Gembloux       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10 cultures       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 141 variétés        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 110 ans </a:t>
            </a:r>
          </a:p>
        </p:txBody>
      </p:sp>
      <p:sp>
        <p:nvSpPr>
          <p:cNvPr id="405" name="ZoneTexte 404">
            <a:extLst>
              <a:ext uri="{FF2B5EF4-FFF2-40B4-BE49-F238E27FC236}">
                <a16:creationId xmlns:a16="http://schemas.microsoft.com/office/drawing/2014/main" id="{03D4D7E8-A3F1-DF30-44DA-6733B01507F7}"/>
              </a:ext>
            </a:extLst>
          </p:cNvPr>
          <p:cNvSpPr txBox="1"/>
          <p:nvPr/>
        </p:nvSpPr>
        <p:spPr>
          <a:xfrm>
            <a:off x="5779518" y="15302632"/>
            <a:ext cx="1994321" cy="695265"/>
          </a:xfrm>
          <a:prstGeom prst="bevel">
            <a:avLst/>
          </a:prstGeom>
          <a:solidFill>
            <a:srgbClr val="F9E0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35 variétés</a:t>
            </a:r>
          </a:p>
        </p:txBody>
      </p:sp>
      <p:sp>
        <p:nvSpPr>
          <p:cNvPr id="414" name="ZoneTexte 413">
            <a:extLst>
              <a:ext uri="{FF2B5EF4-FFF2-40B4-BE49-F238E27FC236}">
                <a16:creationId xmlns:a16="http://schemas.microsoft.com/office/drawing/2014/main" id="{5B9D7835-C327-2509-40E6-DAF978D01A93}"/>
              </a:ext>
            </a:extLst>
          </p:cNvPr>
          <p:cNvSpPr txBox="1"/>
          <p:nvPr/>
        </p:nvSpPr>
        <p:spPr>
          <a:xfrm>
            <a:off x="5750715" y="17282818"/>
            <a:ext cx="1995497" cy="695265"/>
          </a:xfrm>
          <a:prstGeom prst="bevel">
            <a:avLst/>
          </a:prstGeom>
          <a:solidFill>
            <a:srgbClr val="A4DCD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6 variétés</a:t>
            </a:r>
          </a:p>
        </p:txBody>
      </p:sp>
      <p:sp>
        <p:nvSpPr>
          <p:cNvPr id="455" name="ZoneTexte 454">
            <a:extLst>
              <a:ext uri="{FF2B5EF4-FFF2-40B4-BE49-F238E27FC236}">
                <a16:creationId xmlns:a16="http://schemas.microsoft.com/office/drawing/2014/main" id="{0655BF65-EB53-0942-F68F-2961D7DA0EB9}"/>
              </a:ext>
            </a:extLst>
          </p:cNvPr>
          <p:cNvSpPr txBox="1"/>
          <p:nvPr/>
        </p:nvSpPr>
        <p:spPr>
          <a:xfrm>
            <a:off x="5817926" y="19244899"/>
            <a:ext cx="2051525" cy="695265"/>
          </a:xfrm>
          <a:prstGeom prst="bevel">
            <a:avLst/>
          </a:prstGeom>
          <a:solidFill>
            <a:srgbClr val="F9E0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22 variétés</a:t>
            </a:r>
          </a:p>
        </p:txBody>
      </p:sp>
      <p:sp>
        <p:nvSpPr>
          <p:cNvPr id="486" name="ZoneTexte 485">
            <a:extLst>
              <a:ext uri="{FF2B5EF4-FFF2-40B4-BE49-F238E27FC236}">
                <a16:creationId xmlns:a16="http://schemas.microsoft.com/office/drawing/2014/main" id="{B62E9639-E77E-7B90-8094-426FA0F20A93}"/>
              </a:ext>
            </a:extLst>
          </p:cNvPr>
          <p:cNvSpPr txBox="1"/>
          <p:nvPr/>
        </p:nvSpPr>
        <p:spPr>
          <a:xfrm>
            <a:off x="5717273" y="24674136"/>
            <a:ext cx="2025655" cy="695265"/>
          </a:xfrm>
          <a:prstGeom prst="bevel">
            <a:avLst/>
          </a:prstGeom>
          <a:solidFill>
            <a:srgbClr val="A4DCD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15 variétés</a:t>
            </a:r>
          </a:p>
        </p:txBody>
      </p:sp>
      <p:sp>
        <p:nvSpPr>
          <p:cNvPr id="507" name="ZoneTexte 506">
            <a:extLst>
              <a:ext uri="{FF2B5EF4-FFF2-40B4-BE49-F238E27FC236}">
                <a16:creationId xmlns:a16="http://schemas.microsoft.com/office/drawing/2014/main" id="{4E8669E8-7EE2-C6A1-4635-085D24FD2C55}"/>
              </a:ext>
            </a:extLst>
          </p:cNvPr>
          <p:cNvSpPr txBox="1"/>
          <p:nvPr/>
        </p:nvSpPr>
        <p:spPr>
          <a:xfrm>
            <a:off x="5740539" y="21320538"/>
            <a:ext cx="2035901" cy="695265"/>
          </a:xfrm>
          <a:prstGeom prst="bevel">
            <a:avLst/>
          </a:prstGeom>
          <a:solidFill>
            <a:srgbClr val="A4DCD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19 variétés</a:t>
            </a:r>
          </a:p>
        </p:txBody>
      </p:sp>
      <p:sp>
        <p:nvSpPr>
          <p:cNvPr id="509" name="ZoneTexte 508">
            <a:extLst>
              <a:ext uri="{FF2B5EF4-FFF2-40B4-BE49-F238E27FC236}">
                <a16:creationId xmlns:a16="http://schemas.microsoft.com/office/drawing/2014/main" id="{EABB6518-A7A5-0C40-E35F-1DA75A5F06AC}"/>
              </a:ext>
            </a:extLst>
          </p:cNvPr>
          <p:cNvSpPr txBox="1"/>
          <p:nvPr/>
        </p:nvSpPr>
        <p:spPr>
          <a:xfrm>
            <a:off x="5735024" y="23223816"/>
            <a:ext cx="2030034" cy="695265"/>
          </a:xfrm>
          <a:prstGeom prst="bevel">
            <a:avLst/>
          </a:prstGeom>
          <a:solidFill>
            <a:srgbClr val="F9E0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27 variétés</a:t>
            </a:r>
          </a:p>
        </p:txBody>
      </p:sp>
      <p:sp>
        <p:nvSpPr>
          <p:cNvPr id="510" name="ZoneTexte 509">
            <a:extLst>
              <a:ext uri="{FF2B5EF4-FFF2-40B4-BE49-F238E27FC236}">
                <a16:creationId xmlns:a16="http://schemas.microsoft.com/office/drawing/2014/main" id="{B8071B7C-428E-BF3B-C2E7-41C9CF545145}"/>
              </a:ext>
            </a:extLst>
          </p:cNvPr>
          <p:cNvSpPr txBox="1"/>
          <p:nvPr/>
        </p:nvSpPr>
        <p:spPr>
          <a:xfrm>
            <a:off x="5716369" y="25566511"/>
            <a:ext cx="1964066" cy="576000"/>
          </a:xfrm>
          <a:prstGeom prst="bevel">
            <a:avLst/>
          </a:prstGeom>
          <a:solidFill>
            <a:srgbClr val="F9E0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6 variétés</a:t>
            </a:r>
          </a:p>
        </p:txBody>
      </p:sp>
      <p:sp>
        <p:nvSpPr>
          <p:cNvPr id="512" name="ZoneTexte 511">
            <a:extLst>
              <a:ext uri="{FF2B5EF4-FFF2-40B4-BE49-F238E27FC236}">
                <a16:creationId xmlns:a16="http://schemas.microsoft.com/office/drawing/2014/main" id="{9EC62497-A888-C4F7-4D80-BAFE84975912}"/>
              </a:ext>
            </a:extLst>
          </p:cNvPr>
          <p:cNvSpPr txBox="1"/>
          <p:nvPr/>
        </p:nvSpPr>
        <p:spPr>
          <a:xfrm>
            <a:off x="5696924" y="26281187"/>
            <a:ext cx="1983510" cy="576000"/>
          </a:xfrm>
          <a:prstGeom prst="bevel">
            <a:avLst/>
          </a:prstGeom>
          <a:solidFill>
            <a:srgbClr val="A4DCD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4 variétés</a:t>
            </a:r>
          </a:p>
        </p:txBody>
      </p:sp>
      <p:sp>
        <p:nvSpPr>
          <p:cNvPr id="513" name="ZoneTexte 512">
            <a:extLst>
              <a:ext uri="{FF2B5EF4-FFF2-40B4-BE49-F238E27FC236}">
                <a16:creationId xmlns:a16="http://schemas.microsoft.com/office/drawing/2014/main" id="{1FA087C2-DF42-5F0F-F5E3-397A3E528C8C}"/>
              </a:ext>
            </a:extLst>
          </p:cNvPr>
          <p:cNvSpPr txBox="1"/>
          <p:nvPr/>
        </p:nvSpPr>
        <p:spPr>
          <a:xfrm>
            <a:off x="5709776" y="26890796"/>
            <a:ext cx="1970658" cy="576000"/>
          </a:xfrm>
          <a:prstGeom prst="bevel">
            <a:avLst/>
          </a:prstGeom>
          <a:solidFill>
            <a:srgbClr val="F9E0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4 variétés</a:t>
            </a:r>
          </a:p>
        </p:txBody>
      </p:sp>
      <p:sp>
        <p:nvSpPr>
          <p:cNvPr id="514" name="ZoneTexte 513">
            <a:extLst>
              <a:ext uri="{FF2B5EF4-FFF2-40B4-BE49-F238E27FC236}">
                <a16:creationId xmlns:a16="http://schemas.microsoft.com/office/drawing/2014/main" id="{51773331-E81D-7084-783C-E7B7A2F1478D}"/>
              </a:ext>
            </a:extLst>
          </p:cNvPr>
          <p:cNvSpPr txBox="1"/>
          <p:nvPr/>
        </p:nvSpPr>
        <p:spPr>
          <a:xfrm>
            <a:off x="5709624" y="27505028"/>
            <a:ext cx="1945410" cy="576000"/>
          </a:xfrm>
          <a:prstGeom prst="bevel">
            <a:avLst/>
          </a:prstGeom>
          <a:solidFill>
            <a:srgbClr val="A4DCD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3 variétés</a:t>
            </a:r>
          </a:p>
        </p:txBody>
      </p:sp>
      <p:pic>
        <p:nvPicPr>
          <p:cNvPr id="516" name="Picture 6" descr="Les escourgeons confirment leur potentiel | Journal Paysan Breton">
            <a:extLst>
              <a:ext uri="{FF2B5EF4-FFF2-40B4-BE49-F238E27FC236}">
                <a16:creationId xmlns:a16="http://schemas.microsoft.com/office/drawing/2014/main" id="{D06AB964-F103-D7E9-2B0E-31F3C798C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0" r="426"/>
          <a:stretch/>
        </p:blipFill>
        <p:spPr bwMode="auto">
          <a:xfrm>
            <a:off x="3108124" y="24460857"/>
            <a:ext cx="2051363" cy="15570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771B5FEE-9943-2F2A-57C5-8CC81A6457D7}"/>
              </a:ext>
            </a:extLst>
          </p:cNvPr>
          <p:cNvSpPr/>
          <p:nvPr/>
        </p:nvSpPr>
        <p:spPr>
          <a:xfrm rot="20715684">
            <a:off x="30699999" y="3853032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9" name="Flèche : droite 488">
            <a:extLst>
              <a:ext uri="{FF2B5EF4-FFF2-40B4-BE49-F238E27FC236}">
                <a16:creationId xmlns:a16="http://schemas.microsoft.com/office/drawing/2014/main" id="{9B551DF0-458B-64D1-3C03-5BCDFF17FABB}"/>
              </a:ext>
            </a:extLst>
          </p:cNvPr>
          <p:cNvSpPr/>
          <p:nvPr/>
        </p:nvSpPr>
        <p:spPr>
          <a:xfrm rot="1308629">
            <a:off x="36941557" y="4170911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5" name="Flèche : droite 494">
            <a:extLst>
              <a:ext uri="{FF2B5EF4-FFF2-40B4-BE49-F238E27FC236}">
                <a16:creationId xmlns:a16="http://schemas.microsoft.com/office/drawing/2014/main" id="{F58C81A2-D3E7-F8D0-4014-763F861E03F8}"/>
              </a:ext>
            </a:extLst>
          </p:cNvPr>
          <p:cNvSpPr/>
          <p:nvPr/>
        </p:nvSpPr>
        <p:spPr>
          <a:xfrm rot="5799259">
            <a:off x="39945670" y="8082150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7" name="Flèche : droite 516">
            <a:extLst>
              <a:ext uri="{FF2B5EF4-FFF2-40B4-BE49-F238E27FC236}">
                <a16:creationId xmlns:a16="http://schemas.microsoft.com/office/drawing/2014/main" id="{C3A315E4-96F0-4C22-2695-EE307FB94EA8}"/>
              </a:ext>
            </a:extLst>
          </p:cNvPr>
          <p:cNvSpPr/>
          <p:nvPr/>
        </p:nvSpPr>
        <p:spPr>
          <a:xfrm rot="16200000">
            <a:off x="26503274" y="7424157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8" name="Flèche : droite 517">
            <a:extLst>
              <a:ext uri="{FF2B5EF4-FFF2-40B4-BE49-F238E27FC236}">
                <a16:creationId xmlns:a16="http://schemas.microsoft.com/office/drawing/2014/main" id="{4CD0C1D3-62F9-AEA4-C058-670A23FC7773}"/>
              </a:ext>
            </a:extLst>
          </p:cNvPr>
          <p:cNvSpPr/>
          <p:nvPr/>
        </p:nvSpPr>
        <p:spPr>
          <a:xfrm rot="12193111">
            <a:off x="30182308" y="11299866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9" name="Flèche : droite 518">
            <a:extLst>
              <a:ext uri="{FF2B5EF4-FFF2-40B4-BE49-F238E27FC236}">
                <a16:creationId xmlns:a16="http://schemas.microsoft.com/office/drawing/2014/main" id="{FD2FD94C-00BF-2E5F-21BA-5D48B9907159}"/>
              </a:ext>
            </a:extLst>
          </p:cNvPr>
          <p:cNvSpPr/>
          <p:nvPr/>
        </p:nvSpPr>
        <p:spPr>
          <a:xfrm rot="9981147">
            <a:off x="36244223" y="11299441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1" name="Triangle isocèle 430">
            <a:extLst>
              <a:ext uri="{FF2B5EF4-FFF2-40B4-BE49-F238E27FC236}">
                <a16:creationId xmlns:a16="http://schemas.microsoft.com/office/drawing/2014/main" id="{88201425-BA87-025B-3D64-E5DFC0FE13E6}"/>
              </a:ext>
            </a:extLst>
          </p:cNvPr>
          <p:cNvSpPr/>
          <p:nvPr/>
        </p:nvSpPr>
        <p:spPr>
          <a:xfrm rot="5400000">
            <a:off x="3923109" y="13898431"/>
            <a:ext cx="664942" cy="300351"/>
          </a:xfrm>
          <a:prstGeom prst="triangle">
            <a:avLst/>
          </a:prstGeom>
          <a:solidFill>
            <a:schemeClr val="bg1"/>
          </a:solidFill>
          <a:ln w="1905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A9224148-20E8-C383-16FE-A45AB00B4AE4}"/>
              </a:ext>
            </a:extLst>
          </p:cNvPr>
          <p:cNvSpPr/>
          <p:nvPr/>
        </p:nvSpPr>
        <p:spPr>
          <a:xfrm rot="5400000">
            <a:off x="3379735" y="13560576"/>
            <a:ext cx="991983" cy="693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57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Ellipse 487">
            <a:extLst>
              <a:ext uri="{FF2B5EF4-FFF2-40B4-BE49-F238E27FC236}">
                <a16:creationId xmlns:a16="http://schemas.microsoft.com/office/drawing/2014/main" id="{F8520033-FBA0-B7C4-F60D-DFED515EAA95}"/>
              </a:ext>
            </a:extLst>
          </p:cNvPr>
          <p:cNvSpPr/>
          <p:nvPr/>
        </p:nvSpPr>
        <p:spPr>
          <a:xfrm>
            <a:off x="26583881" y="3696159"/>
            <a:ext cx="13482226" cy="8239599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7" name="Ellipse 486">
            <a:extLst>
              <a:ext uri="{FF2B5EF4-FFF2-40B4-BE49-F238E27FC236}">
                <a16:creationId xmlns:a16="http://schemas.microsoft.com/office/drawing/2014/main" id="{29E70D5B-8877-21C7-6723-14CCFD9EE9DD}"/>
              </a:ext>
            </a:extLst>
          </p:cNvPr>
          <p:cNvSpPr/>
          <p:nvPr/>
        </p:nvSpPr>
        <p:spPr>
          <a:xfrm>
            <a:off x="8506099" y="8192106"/>
            <a:ext cx="7226678" cy="5293863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8" name="Ellipse 457">
            <a:extLst>
              <a:ext uri="{FF2B5EF4-FFF2-40B4-BE49-F238E27FC236}">
                <a16:creationId xmlns:a16="http://schemas.microsoft.com/office/drawing/2014/main" id="{816EC5B6-58C1-4B33-4E1A-E09B3F6A0345}"/>
              </a:ext>
            </a:extLst>
          </p:cNvPr>
          <p:cNvSpPr/>
          <p:nvPr/>
        </p:nvSpPr>
        <p:spPr>
          <a:xfrm>
            <a:off x="15162343" y="3059289"/>
            <a:ext cx="7226678" cy="6429305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217F255-FD13-3590-E574-0223F6FBDF82}"/>
              </a:ext>
            </a:extLst>
          </p:cNvPr>
          <p:cNvSpPr/>
          <p:nvPr/>
        </p:nvSpPr>
        <p:spPr>
          <a:xfrm>
            <a:off x="204878" y="2855712"/>
            <a:ext cx="8000312" cy="6874818"/>
          </a:xfrm>
          <a:prstGeom prst="ellipse">
            <a:avLst/>
          </a:prstGeom>
          <a:noFill/>
          <a:ln w="76200">
            <a:solidFill>
              <a:srgbClr val="40A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99CFACEA-6C74-D20E-4380-5918A5266423}"/>
              </a:ext>
            </a:extLst>
          </p:cNvPr>
          <p:cNvSpPr/>
          <p:nvPr/>
        </p:nvSpPr>
        <p:spPr>
          <a:xfrm>
            <a:off x="0" y="204507"/>
            <a:ext cx="42805949" cy="1660787"/>
          </a:xfrm>
          <a:prstGeom prst="rect">
            <a:avLst/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1" name="150ANS_CRA-W_BandeauPPT.jpg" descr="150ANS_CRA-W_BandeauPPT.jpg">
            <a:extLst>
              <a:ext uri="{FF2B5EF4-FFF2-40B4-BE49-F238E27FC236}">
                <a16:creationId xmlns:a16="http://schemas.microsoft.com/office/drawing/2014/main" id="{46F10C7C-7E11-BD95-B73D-7C0B48A2E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6484" y="28450297"/>
            <a:ext cx="16490794" cy="166000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791F13EC-CBF1-30B4-1CEC-E568A7389796}"/>
              </a:ext>
            </a:extLst>
          </p:cNvPr>
          <p:cNvSpPr/>
          <p:nvPr/>
        </p:nvSpPr>
        <p:spPr>
          <a:xfrm>
            <a:off x="-2" y="28450297"/>
            <a:ext cx="13156485" cy="1648087"/>
          </a:xfrm>
          <a:prstGeom prst="rect">
            <a:avLst/>
          </a:prstGeom>
          <a:solidFill>
            <a:srgbClr val="ECF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A6603597-CBFE-DA6E-E05A-66C4807C249B}"/>
              </a:ext>
            </a:extLst>
          </p:cNvPr>
          <p:cNvSpPr/>
          <p:nvPr/>
        </p:nvSpPr>
        <p:spPr>
          <a:xfrm>
            <a:off x="29644326" y="28450297"/>
            <a:ext cx="13159437" cy="1660787"/>
          </a:xfrm>
          <a:prstGeom prst="rect">
            <a:avLst/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13A538-F84E-A755-0C86-D49857D8889A}"/>
              </a:ext>
            </a:extLst>
          </p:cNvPr>
          <p:cNvSpPr txBox="1"/>
          <p:nvPr/>
        </p:nvSpPr>
        <p:spPr>
          <a:xfrm>
            <a:off x="94445" y="13113033"/>
            <a:ext cx="3532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Lucida Calligraphy" panose="03010101010101010101" pitchFamily="66" charset="0"/>
              </a:rPr>
              <a:t>Variétés du CRA-W</a:t>
            </a:r>
            <a:endParaRPr lang="fr-FR" sz="4000" b="1" dirty="0">
              <a:solidFill>
                <a:schemeClr val="bg1"/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90" name="Image 389">
            <a:extLst>
              <a:ext uri="{FF2B5EF4-FFF2-40B4-BE49-F238E27FC236}">
                <a16:creationId xmlns:a16="http://schemas.microsoft.com/office/drawing/2014/main" id="{9F58AD38-ECBA-00F8-565E-62DA1A2EA0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" t="3748" r="2760" b="12054"/>
          <a:stretch/>
        </p:blipFill>
        <p:spPr>
          <a:xfrm>
            <a:off x="325236" y="2705685"/>
            <a:ext cx="3567672" cy="28290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1" name="Image 390">
            <a:extLst>
              <a:ext uri="{FF2B5EF4-FFF2-40B4-BE49-F238E27FC236}">
                <a16:creationId xmlns:a16="http://schemas.microsoft.com/office/drawing/2014/main" id="{A45A1003-37E3-A66A-3300-4756976CCD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1" t="3458" r="6477" b="13618"/>
          <a:stretch/>
        </p:blipFill>
        <p:spPr>
          <a:xfrm>
            <a:off x="5046894" y="2563672"/>
            <a:ext cx="3097960" cy="2874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2" name="Image 391">
            <a:extLst>
              <a:ext uri="{FF2B5EF4-FFF2-40B4-BE49-F238E27FC236}">
                <a16:creationId xmlns:a16="http://schemas.microsoft.com/office/drawing/2014/main" id="{7400108F-0998-1F77-2852-882D2757E8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38" t="3667" r="6407" b="10619"/>
          <a:stretch/>
        </p:blipFill>
        <p:spPr>
          <a:xfrm>
            <a:off x="5329624" y="6713441"/>
            <a:ext cx="2894108" cy="23222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4" name="Image 393">
            <a:extLst>
              <a:ext uri="{FF2B5EF4-FFF2-40B4-BE49-F238E27FC236}">
                <a16:creationId xmlns:a16="http://schemas.microsoft.com/office/drawing/2014/main" id="{6D31660A-A8F7-254B-2D9C-FF0437CFBB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68" r="3009" b="8167"/>
          <a:stretch/>
        </p:blipFill>
        <p:spPr>
          <a:xfrm>
            <a:off x="17878609" y="7365839"/>
            <a:ext cx="4510479" cy="36041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5" name="Image 394">
            <a:extLst>
              <a:ext uri="{FF2B5EF4-FFF2-40B4-BE49-F238E27FC236}">
                <a16:creationId xmlns:a16="http://schemas.microsoft.com/office/drawing/2014/main" id="{C6D9C6C5-C75F-A6EE-9F12-9D0D974323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39" r="2314" b="10136"/>
          <a:stretch/>
        </p:blipFill>
        <p:spPr>
          <a:xfrm>
            <a:off x="15162276" y="2377743"/>
            <a:ext cx="3662944" cy="2828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6" name="Image 395">
            <a:extLst>
              <a:ext uri="{FF2B5EF4-FFF2-40B4-BE49-F238E27FC236}">
                <a16:creationId xmlns:a16="http://schemas.microsoft.com/office/drawing/2014/main" id="{B7532994-98C6-76A3-108B-26793A8C687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10" t="3354" r="4503" b="9821"/>
          <a:stretch/>
        </p:blipFill>
        <p:spPr>
          <a:xfrm>
            <a:off x="20133849" y="2612401"/>
            <a:ext cx="3883061" cy="3108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7" name="Image 396">
            <a:extLst>
              <a:ext uri="{FF2B5EF4-FFF2-40B4-BE49-F238E27FC236}">
                <a16:creationId xmlns:a16="http://schemas.microsoft.com/office/drawing/2014/main" id="{15DF12E8-D0AB-ED8B-02B7-EEA456D4E47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62" r="5347" b="15943"/>
          <a:stretch/>
        </p:blipFill>
        <p:spPr>
          <a:xfrm>
            <a:off x="10243562" y="7708109"/>
            <a:ext cx="3425344" cy="1367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0" name="Image 399">
            <a:extLst>
              <a:ext uri="{FF2B5EF4-FFF2-40B4-BE49-F238E27FC236}">
                <a16:creationId xmlns:a16="http://schemas.microsoft.com/office/drawing/2014/main" id="{99DE457B-F30C-7C33-36E3-DB27EC853D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488" b="7228"/>
          <a:stretch/>
        </p:blipFill>
        <p:spPr>
          <a:xfrm>
            <a:off x="7330235" y="9931447"/>
            <a:ext cx="2546608" cy="3506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1" name="Image 400">
            <a:extLst>
              <a:ext uri="{FF2B5EF4-FFF2-40B4-BE49-F238E27FC236}">
                <a16:creationId xmlns:a16="http://schemas.microsoft.com/office/drawing/2014/main" id="{9278B239-9667-5CCD-D5D0-6A08D0C7A84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987"/>
          <a:stretch/>
        </p:blipFill>
        <p:spPr>
          <a:xfrm>
            <a:off x="13790416" y="9758752"/>
            <a:ext cx="3097667" cy="37070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1" name="ZoneTexte 410">
            <a:extLst>
              <a:ext uri="{FF2B5EF4-FFF2-40B4-BE49-F238E27FC236}">
                <a16:creationId xmlns:a16="http://schemas.microsoft.com/office/drawing/2014/main" id="{5B4913BD-F332-1390-AED9-D799AD5EC228}"/>
              </a:ext>
            </a:extLst>
          </p:cNvPr>
          <p:cNvSpPr txBox="1"/>
          <p:nvPr/>
        </p:nvSpPr>
        <p:spPr>
          <a:xfrm>
            <a:off x="39709587" y="6976297"/>
            <a:ext cx="356520" cy="353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6755">
              <a:defRPr/>
            </a:pPr>
            <a:r>
              <a:rPr lang="fr-BE" sz="1698" dirty="0">
                <a:solidFill>
                  <a:prstClr val="white"/>
                </a:solidFill>
                <a:latin typeface="Calibri"/>
              </a:rPr>
              <a:t>7</a:t>
            </a:r>
          </a:p>
        </p:txBody>
      </p:sp>
      <p:pic>
        <p:nvPicPr>
          <p:cNvPr id="415" name="Espace réservé du contenu 4">
            <a:extLst>
              <a:ext uri="{FF2B5EF4-FFF2-40B4-BE49-F238E27FC236}">
                <a16:creationId xmlns:a16="http://schemas.microsoft.com/office/drawing/2014/main" id="{BAA0878C-4549-B919-7538-CB275C991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6817" y="3533421"/>
            <a:ext cx="5488205" cy="4116155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4" name="Image 423">
            <a:extLst>
              <a:ext uri="{FF2B5EF4-FFF2-40B4-BE49-F238E27FC236}">
                <a16:creationId xmlns:a16="http://schemas.microsoft.com/office/drawing/2014/main" id="{56958517-47CB-61CD-5AA6-A3EA4288825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8185" y="8503717"/>
            <a:ext cx="5334342" cy="4000757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5" name="Image 424">
            <a:extLst>
              <a:ext uri="{FF2B5EF4-FFF2-40B4-BE49-F238E27FC236}">
                <a16:creationId xmlns:a16="http://schemas.microsoft.com/office/drawing/2014/main" id="{0ABECECE-38F6-152C-D31B-D2A254F3C7C9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9360" y="1887365"/>
            <a:ext cx="5250187" cy="3937641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6" name="Image 435">
            <a:extLst>
              <a:ext uri="{FF2B5EF4-FFF2-40B4-BE49-F238E27FC236}">
                <a16:creationId xmlns:a16="http://schemas.microsoft.com/office/drawing/2014/main" id="{12798DE4-995B-21FE-1C07-3D6A450D4577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7969" y="8375486"/>
            <a:ext cx="5158499" cy="3868875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7" name="Image 436">
            <a:extLst>
              <a:ext uri="{FF2B5EF4-FFF2-40B4-BE49-F238E27FC236}">
                <a16:creationId xmlns:a16="http://schemas.microsoft.com/office/drawing/2014/main" id="{A0B597A4-79AE-995C-2757-36094A5B85D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449" y="3336414"/>
            <a:ext cx="5647690" cy="4235769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9" name="Image 438">
            <a:extLst>
              <a:ext uri="{FF2B5EF4-FFF2-40B4-BE49-F238E27FC236}">
                <a16:creationId xmlns:a16="http://schemas.microsoft.com/office/drawing/2014/main" id="{D3AD4230-460E-A4CE-8031-40A54A138F17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1356" y="9666760"/>
            <a:ext cx="5238149" cy="3928612"/>
          </a:xfrm>
          <a:prstGeom prst="ellipse">
            <a:avLst/>
          </a:prstGeom>
          <a:ln w="190500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52" name="Rectangle : avec coins arrondis en diagonale 451">
            <a:extLst>
              <a:ext uri="{FF2B5EF4-FFF2-40B4-BE49-F238E27FC236}">
                <a16:creationId xmlns:a16="http://schemas.microsoft.com/office/drawing/2014/main" id="{35222EFD-2DA7-2BD0-D738-71CF3FB26707}"/>
              </a:ext>
            </a:extLst>
          </p:cNvPr>
          <p:cNvSpPr/>
          <p:nvPr/>
        </p:nvSpPr>
        <p:spPr>
          <a:xfrm>
            <a:off x="29756943" y="7143959"/>
            <a:ext cx="7892877" cy="1660787"/>
          </a:xfrm>
          <a:prstGeom prst="round2DiagRect">
            <a:avLst/>
          </a:prstGeom>
          <a:solidFill>
            <a:srgbClr val="F5C91F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 cycle de culture des céréales d’hiver</a:t>
            </a:r>
          </a:p>
        </p:txBody>
      </p:sp>
      <p:sp>
        <p:nvSpPr>
          <p:cNvPr id="453" name="Rectangle : avec coins arrondis en diagonale 452">
            <a:extLst>
              <a:ext uri="{FF2B5EF4-FFF2-40B4-BE49-F238E27FC236}">
                <a16:creationId xmlns:a16="http://schemas.microsoft.com/office/drawing/2014/main" id="{574B082B-E1BE-4CAB-B5D8-48E469E87E69}"/>
              </a:ext>
            </a:extLst>
          </p:cNvPr>
          <p:cNvSpPr/>
          <p:nvPr/>
        </p:nvSpPr>
        <p:spPr>
          <a:xfrm>
            <a:off x="8872808" y="3995872"/>
            <a:ext cx="5685961" cy="2310598"/>
          </a:xfrm>
          <a:prstGeom prst="round2DiagRect">
            <a:avLst/>
          </a:prstGeom>
          <a:solidFill>
            <a:srgbClr val="F5C91F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Les techniques de sélection variétale depuis 1913</a:t>
            </a:r>
          </a:p>
        </p:txBody>
      </p:sp>
      <p:pic>
        <p:nvPicPr>
          <p:cNvPr id="454" name="Image 453">
            <a:extLst>
              <a:ext uri="{FF2B5EF4-FFF2-40B4-BE49-F238E27FC236}">
                <a16:creationId xmlns:a16="http://schemas.microsoft.com/office/drawing/2014/main" id="{E9B4E4CE-50CB-3345-DE21-CB253AA24A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5436" y="7293591"/>
            <a:ext cx="4143290" cy="2768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60" name="Rectangle : avec coins arrondis en diagonale 459">
            <a:extLst>
              <a:ext uri="{FF2B5EF4-FFF2-40B4-BE49-F238E27FC236}">
                <a16:creationId xmlns:a16="http://schemas.microsoft.com/office/drawing/2014/main" id="{1C8BF79E-6248-1115-8537-4BC8EC838BAD}"/>
              </a:ext>
            </a:extLst>
          </p:cNvPr>
          <p:cNvSpPr/>
          <p:nvPr/>
        </p:nvSpPr>
        <p:spPr>
          <a:xfrm>
            <a:off x="3177993" y="5696289"/>
            <a:ext cx="2076422" cy="1188745"/>
          </a:xfrm>
          <a:prstGeom prst="round2Diag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Les semis</a:t>
            </a:r>
          </a:p>
        </p:txBody>
      </p:sp>
      <p:sp>
        <p:nvSpPr>
          <p:cNvPr id="461" name="Rectangle : avec coins arrondis en diagonale 460">
            <a:extLst>
              <a:ext uri="{FF2B5EF4-FFF2-40B4-BE49-F238E27FC236}">
                <a16:creationId xmlns:a16="http://schemas.microsoft.com/office/drawing/2014/main" id="{8153B8A9-6F02-7321-68C3-DDE165A9B126}"/>
              </a:ext>
            </a:extLst>
          </p:cNvPr>
          <p:cNvSpPr/>
          <p:nvPr/>
        </p:nvSpPr>
        <p:spPr>
          <a:xfrm>
            <a:off x="16405883" y="5652796"/>
            <a:ext cx="4343360" cy="1290293"/>
          </a:xfrm>
          <a:prstGeom prst="round2Diag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La moisson</a:t>
            </a:r>
          </a:p>
        </p:txBody>
      </p:sp>
      <p:sp>
        <p:nvSpPr>
          <p:cNvPr id="462" name="Rectangle : avec coins arrondis en diagonale 461">
            <a:extLst>
              <a:ext uri="{FF2B5EF4-FFF2-40B4-BE49-F238E27FC236}">
                <a16:creationId xmlns:a16="http://schemas.microsoft.com/office/drawing/2014/main" id="{7765D489-924B-1908-1889-A7FB9B4EC405}"/>
              </a:ext>
            </a:extLst>
          </p:cNvPr>
          <p:cNvSpPr/>
          <p:nvPr/>
        </p:nvSpPr>
        <p:spPr>
          <a:xfrm>
            <a:off x="9736995" y="10437127"/>
            <a:ext cx="4343360" cy="1290293"/>
          </a:xfrm>
          <a:prstGeom prst="round2Diag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  <a:latin typeface="Lucida Calligraphy" panose="03010101010101010101" pitchFamily="66" charset="0"/>
              </a:rPr>
              <a:t>Les croisements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DC98926-5982-FD8E-BC38-801132BB4431}"/>
              </a:ext>
            </a:extLst>
          </p:cNvPr>
          <p:cNvSpPr txBox="1"/>
          <p:nvPr/>
        </p:nvSpPr>
        <p:spPr>
          <a:xfrm>
            <a:off x="-126996" y="541743"/>
            <a:ext cx="430095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La sélection variétale à Gembloux       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10 cultures       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 141 variétés         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6600" b="1" dirty="0">
                <a:solidFill>
                  <a:schemeClr val="bg1"/>
                </a:solidFill>
                <a:latin typeface="Lucida Calligraphy" panose="03010101010101010101" pitchFamily="66" charset="0"/>
                <a:cs typeface="Arial" panose="020B0604020202020204" pitchFamily="34" charset="0"/>
              </a:rPr>
              <a:t> 110 ans </a:t>
            </a: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771B5FEE-9943-2F2A-57C5-8CC81A6457D7}"/>
              </a:ext>
            </a:extLst>
          </p:cNvPr>
          <p:cNvSpPr/>
          <p:nvPr/>
        </p:nvSpPr>
        <p:spPr>
          <a:xfrm rot="20715684">
            <a:off x="30699999" y="3853032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9" name="Flèche : droite 488">
            <a:extLst>
              <a:ext uri="{FF2B5EF4-FFF2-40B4-BE49-F238E27FC236}">
                <a16:creationId xmlns:a16="http://schemas.microsoft.com/office/drawing/2014/main" id="{9B551DF0-458B-64D1-3C03-5BCDFF17FABB}"/>
              </a:ext>
            </a:extLst>
          </p:cNvPr>
          <p:cNvSpPr/>
          <p:nvPr/>
        </p:nvSpPr>
        <p:spPr>
          <a:xfrm rot="1308629">
            <a:off x="36941557" y="4170911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5" name="Flèche : droite 494">
            <a:extLst>
              <a:ext uri="{FF2B5EF4-FFF2-40B4-BE49-F238E27FC236}">
                <a16:creationId xmlns:a16="http://schemas.microsoft.com/office/drawing/2014/main" id="{F58C81A2-D3E7-F8D0-4014-763F861E03F8}"/>
              </a:ext>
            </a:extLst>
          </p:cNvPr>
          <p:cNvSpPr/>
          <p:nvPr/>
        </p:nvSpPr>
        <p:spPr>
          <a:xfrm rot="5799259">
            <a:off x="39945670" y="8082150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7" name="Flèche : droite 516">
            <a:extLst>
              <a:ext uri="{FF2B5EF4-FFF2-40B4-BE49-F238E27FC236}">
                <a16:creationId xmlns:a16="http://schemas.microsoft.com/office/drawing/2014/main" id="{C3A315E4-96F0-4C22-2695-EE307FB94EA8}"/>
              </a:ext>
            </a:extLst>
          </p:cNvPr>
          <p:cNvSpPr/>
          <p:nvPr/>
        </p:nvSpPr>
        <p:spPr>
          <a:xfrm rot="16200000">
            <a:off x="26503274" y="7424157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8" name="Flèche : droite 517">
            <a:extLst>
              <a:ext uri="{FF2B5EF4-FFF2-40B4-BE49-F238E27FC236}">
                <a16:creationId xmlns:a16="http://schemas.microsoft.com/office/drawing/2014/main" id="{4CD0C1D3-62F9-AEA4-C058-670A23FC7773}"/>
              </a:ext>
            </a:extLst>
          </p:cNvPr>
          <p:cNvSpPr/>
          <p:nvPr/>
        </p:nvSpPr>
        <p:spPr>
          <a:xfrm rot="12193111">
            <a:off x="30182308" y="11299866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9" name="Flèche : droite 518">
            <a:extLst>
              <a:ext uri="{FF2B5EF4-FFF2-40B4-BE49-F238E27FC236}">
                <a16:creationId xmlns:a16="http://schemas.microsoft.com/office/drawing/2014/main" id="{FD2FD94C-00BF-2E5F-21BA-5D48B9907159}"/>
              </a:ext>
            </a:extLst>
          </p:cNvPr>
          <p:cNvSpPr/>
          <p:nvPr/>
        </p:nvSpPr>
        <p:spPr>
          <a:xfrm rot="9981147">
            <a:off x="36244223" y="11299441"/>
            <a:ext cx="205043" cy="404044"/>
          </a:xfrm>
          <a:prstGeom prst="rightArrow">
            <a:avLst>
              <a:gd name="adj1" fmla="val 0"/>
              <a:gd name="adj2" fmla="val 99658"/>
            </a:avLst>
          </a:prstGeom>
          <a:solidFill>
            <a:srgbClr val="40A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292098" y="13411202"/>
            <a:ext cx="43423331" cy="14669826"/>
            <a:chOff x="-292098" y="13411202"/>
            <a:chExt cx="43423331" cy="14669826"/>
          </a:xfrm>
        </p:grpSpPr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0A1EA2BE-26F1-2F02-CAE2-8251A70D3823}"/>
                </a:ext>
              </a:extLst>
            </p:cNvPr>
            <p:cNvSpPr/>
            <p:nvPr/>
          </p:nvSpPr>
          <p:spPr>
            <a:xfrm>
              <a:off x="-268280" y="27383590"/>
              <a:ext cx="43091093" cy="597764"/>
            </a:xfrm>
            <a:prstGeom prst="rect">
              <a:avLst/>
            </a:prstGeom>
            <a:solidFill>
              <a:srgbClr val="F5C91F">
                <a:alpha val="4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0A38EA8F-D075-1275-9B31-2CD629D935E4}"/>
                </a:ext>
              </a:extLst>
            </p:cNvPr>
            <p:cNvSpPr/>
            <p:nvPr/>
          </p:nvSpPr>
          <p:spPr>
            <a:xfrm>
              <a:off x="-287330" y="26926390"/>
              <a:ext cx="43091093" cy="430414"/>
            </a:xfrm>
            <a:prstGeom prst="rect">
              <a:avLst/>
            </a:prstGeom>
            <a:solidFill>
              <a:srgbClr val="40A691">
                <a:alpha val="40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A1DE480A-4C3F-C465-C6E9-2740FF7AB2E1}"/>
                </a:ext>
              </a:extLst>
            </p:cNvPr>
            <p:cNvSpPr/>
            <p:nvPr/>
          </p:nvSpPr>
          <p:spPr>
            <a:xfrm>
              <a:off x="-152396" y="26289966"/>
              <a:ext cx="43258229" cy="622985"/>
            </a:xfrm>
            <a:prstGeom prst="rect">
              <a:avLst/>
            </a:prstGeom>
            <a:solidFill>
              <a:srgbClr val="F5C91F">
                <a:alpha val="50196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7A2F156F-F4F7-0B8A-4724-89DDFD6C9F16}"/>
                </a:ext>
              </a:extLst>
            </p:cNvPr>
            <p:cNvSpPr/>
            <p:nvPr/>
          </p:nvSpPr>
          <p:spPr>
            <a:xfrm>
              <a:off x="-126996" y="24486677"/>
              <a:ext cx="43258229" cy="987932"/>
            </a:xfrm>
            <a:prstGeom prst="rect">
              <a:avLst/>
            </a:prstGeom>
            <a:solidFill>
              <a:srgbClr val="F5C91F">
                <a:alpha val="50196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E75075BB-DDE0-8E28-675A-D137B0FE2D42}"/>
                </a:ext>
              </a:extLst>
            </p:cNvPr>
            <p:cNvSpPr/>
            <p:nvPr/>
          </p:nvSpPr>
          <p:spPr>
            <a:xfrm>
              <a:off x="-208531" y="25474987"/>
              <a:ext cx="43091093" cy="798149"/>
            </a:xfrm>
            <a:prstGeom prst="rect">
              <a:avLst/>
            </a:prstGeom>
            <a:solidFill>
              <a:srgbClr val="40A691">
                <a:alpha val="40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85FDF06A-62E7-274B-9475-9178319503A5}"/>
                </a:ext>
              </a:extLst>
            </p:cNvPr>
            <p:cNvSpPr/>
            <p:nvPr/>
          </p:nvSpPr>
          <p:spPr>
            <a:xfrm>
              <a:off x="-126996" y="22629415"/>
              <a:ext cx="43091093" cy="1842159"/>
            </a:xfrm>
            <a:prstGeom prst="rect">
              <a:avLst/>
            </a:prstGeom>
            <a:solidFill>
              <a:srgbClr val="40A691">
                <a:alpha val="40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A7E82985-F18B-A2BB-42DD-4E22C8B436CC}"/>
                </a:ext>
              </a:extLst>
            </p:cNvPr>
            <p:cNvSpPr/>
            <p:nvPr/>
          </p:nvSpPr>
          <p:spPr>
            <a:xfrm>
              <a:off x="-292098" y="20637054"/>
              <a:ext cx="43258229" cy="1996821"/>
            </a:xfrm>
            <a:prstGeom prst="rect">
              <a:avLst/>
            </a:prstGeom>
            <a:solidFill>
              <a:srgbClr val="F5C91F">
                <a:alpha val="50196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20602E9F-0198-FB9F-654E-D7184ED7E746}"/>
                </a:ext>
              </a:extLst>
            </p:cNvPr>
            <p:cNvSpPr/>
            <p:nvPr/>
          </p:nvSpPr>
          <p:spPr>
            <a:xfrm>
              <a:off x="-201058" y="16676525"/>
              <a:ext cx="43091093" cy="1843418"/>
            </a:xfrm>
            <a:prstGeom prst="rect">
              <a:avLst/>
            </a:prstGeom>
            <a:solidFill>
              <a:srgbClr val="F5C91F">
                <a:alpha val="50196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C7747CB7-4EC3-5558-8ABD-3E4FD24391A9}"/>
                </a:ext>
              </a:extLst>
            </p:cNvPr>
            <p:cNvSpPr/>
            <p:nvPr/>
          </p:nvSpPr>
          <p:spPr>
            <a:xfrm>
              <a:off x="-165096" y="14489064"/>
              <a:ext cx="43091093" cy="2188278"/>
            </a:xfrm>
            <a:prstGeom prst="rect">
              <a:avLst/>
            </a:prstGeom>
            <a:solidFill>
              <a:srgbClr val="40A691">
                <a:alpha val="40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F9678DA-A97C-78F6-574D-3C73013BE941}"/>
                </a:ext>
              </a:extLst>
            </p:cNvPr>
            <p:cNvSpPr/>
            <p:nvPr/>
          </p:nvSpPr>
          <p:spPr>
            <a:xfrm>
              <a:off x="-165096" y="18517100"/>
              <a:ext cx="43091093" cy="2121892"/>
            </a:xfrm>
            <a:prstGeom prst="rect">
              <a:avLst/>
            </a:prstGeom>
            <a:solidFill>
              <a:srgbClr val="40A691">
                <a:alpha val="40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35" name="Connecteur droit 434">
              <a:extLst>
                <a:ext uri="{FF2B5EF4-FFF2-40B4-BE49-F238E27FC236}">
                  <a16:creationId xmlns:a16="http://schemas.microsoft.com/office/drawing/2014/main" id="{ECEEC47F-CF8D-514A-1157-AC76420546DA}"/>
                </a:ext>
              </a:extLst>
            </p:cNvPr>
            <p:cNvCxnSpPr>
              <a:cxnSpLocks/>
            </p:cNvCxnSpPr>
            <p:nvPr/>
          </p:nvCxnSpPr>
          <p:spPr>
            <a:xfrm>
              <a:off x="13515084" y="14218596"/>
              <a:ext cx="0" cy="12271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Connecteur droit 401">
              <a:extLst>
                <a:ext uri="{FF2B5EF4-FFF2-40B4-BE49-F238E27FC236}">
                  <a16:creationId xmlns:a16="http://schemas.microsoft.com/office/drawing/2014/main" id="{CE8C7665-F633-399D-87C1-789E0838C643}"/>
                </a:ext>
              </a:extLst>
            </p:cNvPr>
            <p:cNvCxnSpPr>
              <a:cxnSpLocks/>
            </p:cNvCxnSpPr>
            <p:nvPr/>
          </p:nvCxnSpPr>
          <p:spPr>
            <a:xfrm>
              <a:off x="39738784" y="14175175"/>
              <a:ext cx="0" cy="4758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necteur droit 378">
              <a:extLst>
                <a:ext uri="{FF2B5EF4-FFF2-40B4-BE49-F238E27FC236}">
                  <a16:creationId xmlns:a16="http://schemas.microsoft.com/office/drawing/2014/main" id="{A5E086CC-1727-B771-3499-9A4461E447B8}"/>
                </a:ext>
              </a:extLst>
            </p:cNvPr>
            <p:cNvCxnSpPr>
              <a:cxnSpLocks/>
            </p:cNvCxnSpPr>
            <p:nvPr/>
          </p:nvCxnSpPr>
          <p:spPr>
            <a:xfrm>
              <a:off x="36611273" y="14084300"/>
              <a:ext cx="0" cy="9898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Connecteur droit 373">
              <a:extLst>
                <a:ext uri="{FF2B5EF4-FFF2-40B4-BE49-F238E27FC236}">
                  <a16:creationId xmlns:a16="http://schemas.microsoft.com/office/drawing/2014/main" id="{21FCB4A5-DB46-2328-7454-AE0921DE2536}"/>
                </a:ext>
              </a:extLst>
            </p:cNvPr>
            <p:cNvCxnSpPr>
              <a:cxnSpLocks/>
            </p:cNvCxnSpPr>
            <p:nvPr/>
          </p:nvCxnSpPr>
          <p:spPr>
            <a:xfrm>
              <a:off x="34252384" y="14225975"/>
              <a:ext cx="0" cy="4758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Connecteur droit 352">
              <a:extLst>
                <a:ext uri="{FF2B5EF4-FFF2-40B4-BE49-F238E27FC236}">
                  <a16:creationId xmlns:a16="http://schemas.microsoft.com/office/drawing/2014/main" id="{B50EECB6-B98D-6E88-1095-FE55A7FA2FBC}"/>
                </a:ext>
              </a:extLst>
            </p:cNvPr>
            <p:cNvCxnSpPr>
              <a:cxnSpLocks/>
            </p:cNvCxnSpPr>
            <p:nvPr/>
          </p:nvCxnSpPr>
          <p:spPr>
            <a:xfrm>
              <a:off x="32258242" y="14058900"/>
              <a:ext cx="0" cy="49829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necteur droit 278">
              <a:extLst>
                <a:ext uri="{FF2B5EF4-FFF2-40B4-BE49-F238E27FC236}">
                  <a16:creationId xmlns:a16="http://schemas.microsoft.com/office/drawing/2014/main" id="{870EF394-95C9-A88D-2920-4D504053DA45}"/>
                </a:ext>
              </a:extLst>
            </p:cNvPr>
            <p:cNvCxnSpPr>
              <a:cxnSpLocks/>
            </p:cNvCxnSpPr>
            <p:nvPr/>
          </p:nvCxnSpPr>
          <p:spPr>
            <a:xfrm>
              <a:off x="26517842" y="14146125"/>
              <a:ext cx="0" cy="6030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44D3898-73B9-795B-0C27-B4755E43DB02}"/>
                </a:ext>
              </a:extLst>
            </p:cNvPr>
            <p:cNvSpPr txBox="1"/>
            <p:nvPr/>
          </p:nvSpPr>
          <p:spPr>
            <a:xfrm>
              <a:off x="0" y="15161147"/>
              <a:ext cx="28211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Froment d’hiver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49EF652-BCE2-9CEE-B289-7C65A869D6D5}"/>
                </a:ext>
              </a:extLst>
            </p:cNvPr>
            <p:cNvSpPr txBox="1"/>
            <p:nvPr/>
          </p:nvSpPr>
          <p:spPr>
            <a:xfrm>
              <a:off x="8569" y="23280452"/>
              <a:ext cx="29150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Epeautre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C08F12A-2002-6FBA-81F5-331B23A4A6E6}"/>
                </a:ext>
              </a:extLst>
            </p:cNvPr>
            <p:cNvSpPr txBox="1"/>
            <p:nvPr/>
          </p:nvSpPr>
          <p:spPr>
            <a:xfrm>
              <a:off x="8569" y="19281880"/>
              <a:ext cx="29150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Avoine</a:t>
              </a:r>
              <a:endParaRPr lang="fr-FR" sz="3200" dirty="0">
                <a:latin typeface="Lucida Calligraphy" panose="03010101010101010101" pitchFamily="66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0DFC0CD-9ABC-AD37-BD4C-8223A509ACA9}"/>
                </a:ext>
              </a:extLst>
            </p:cNvPr>
            <p:cNvSpPr txBox="1"/>
            <p:nvPr/>
          </p:nvSpPr>
          <p:spPr>
            <a:xfrm>
              <a:off x="0" y="21133218"/>
              <a:ext cx="29069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Pomme de terre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6B928520-0928-7D28-F94B-C145F0F7D464}"/>
                </a:ext>
              </a:extLst>
            </p:cNvPr>
            <p:cNvSpPr txBox="1"/>
            <p:nvPr/>
          </p:nvSpPr>
          <p:spPr>
            <a:xfrm>
              <a:off x="18021" y="24723535"/>
              <a:ext cx="2847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Orge d’hiver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FE256A0-141F-1B1B-EEB6-46D33A3A6716}"/>
                </a:ext>
              </a:extLst>
            </p:cNvPr>
            <p:cNvSpPr txBox="1"/>
            <p:nvPr/>
          </p:nvSpPr>
          <p:spPr>
            <a:xfrm>
              <a:off x="18021" y="26359674"/>
              <a:ext cx="2847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Lin</a:t>
              </a:r>
              <a:endParaRPr lang="fr-FR" sz="2400" dirty="0">
                <a:latin typeface="Lucida Calligraphy" panose="03010101010101010101" pitchFamily="66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B341D8C-48D3-5CE0-FECC-1BD29FEECF3C}"/>
                </a:ext>
              </a:extLst>
            </p:cNvPr>
            <p:cNvSpPr txBox="1"/>
            <p:nvPr/>
          </p:nvSpPr>
          <p:spPr>
            <a:xfrm>
              <a:off x="0" y="26918157"/>
              <a:ext cx="27270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Tabac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769AB46-9A9E-DDE5-F739-3B5ED0EA64CD}"/>
                </a:ext>
              </a:extLst>
            </p:cNvPr>
            <p:cNvSpPr txBox="1"/>
            <p:nvPr/>
          </p:nvSpPr>
          <p:spPr>
            <a:xfrm>
              <a:off x="18021" y="27512496"/>
              <a:ext cx="2847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Féverole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A0EB5C6-4A46-4D2D-3AC0-5BA0A493E6D9}"/>
                </a:ext>
              </a:extLst>
            </p:cNvPr>
            <p:cNvSpPr txBox="1"/>
            <p:nvPr/>
          </p:nvSpPr>
          <p:spPr>
            <a:xfrm>
              <a:off x="8590840" y="14656979"/>
              <a:ext cx="1600201" cy="17851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8</a:t>
              </a:r>
              <a:br>
                <a:rPr lang="fr-FR" sz="2200" dirty="0"/>
              </a:br>
              <a:r>
                <a:rPr lang="fr-FR" sz="2200" dirty="0"/>
                <a:t>- Lignée 12</a:t>
              </a:r>
              <a:br>
                <a:rPr lang="fr-FR" sz="2200" dirty="0"/>
              </a:br>
              <a:r>
                <a:rPr lang="fr-FR" sz="2200" dirty="0"/>
                <a:t>- Lignée 15</a:t>
              </a:r>
              <a:br>
                <a:rPr lang="fr-FR" sz="2200" dirty="0"/>
              </a:br>
              <a:r>
                <a:rPr lang="fr-FR" sz="2200" dirty="0"/>
                <a:t>- Lignée 18</a:t>
              </a:r>
              <a:br>
                <a:rPr lang="fr-FR" sz="2200" dirty="0"/>
              </a:br>
              <a:r>
                <a:rPr lang="fr-FR" sz="2200" dirty="0"/>
                <a:t>- Lignée 21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3D914243-C690-EE68-0BF7-A2D4BC0E074B}"/>
                </a:ext>
              </a:extLst>
            </p:cNvPr>
            <p:cNvSpPr txBox="1"/>
            <p:nvPr/>
          </p:nvSpPr>
          <p:spPr>
            <a:xfrm>
              <a:off x="10267240" y="15319171"/>
              <a:ext cx="1582047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/>
                <a:t>- Institut de Gembloux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282B1C26-B4F6-B9B9-5998-CCC7A6D69785}"/>
                </a:ext>
              </a:extLst>
            </p:cNvPr>
            <p:cNvSpPr txBox="1"/>
            <p:nvPr/>
          </p:nvSpPr>
          <p:spPr>
            <a:xfrm>
              <a:off x="10234524" y="17162635"/>
              <a:ext cx="2953197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/>
                <a:t>- Précoce de Gembloux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3413B474-231A-2F63-3B46-AB3686482A82}"/>
                </a:ext>
              </a:extLst>
            </p:cNvPr>
            <p:cNvSpPr txBox="1"/>
            <p:nvPr/>
          </p:nvSpPr>
          <p:spPr>
            <a:xfrm>
              <a:off x="12563905" y="15383993"/>
              <a:ext cx="2569722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Hybride du jubilé</a:t>
              </a:r>
              <a:br>
                <a:rPr lang="fr-FR" sz="2200" dirty="0"/>
              </a:br>
              <a:r>
                <a:rPr lang="fr-FR" sz="2200" dirty="0"/>
                <a:t>- Professeur </a:t>
              </a:r>
              <a:r>
                <a:rPr lang="fr-FR" sz="2200" dirty="0" err="1"/>
                <a:t>Delos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Alter de Gembloux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D762BE8B-0769-043D-FFEA-0E8FA9DA491E}"/>
                </a:ext>
              </a:extLst>
            </p:cNvPr>
            <p:cNvSpPr txBox="1"/>
            <p:nvPr/>
          </p:nvSpPr>
          <p:spPr>
            <a:xfrm>
              <a:off x="14245072" y="14596184"/>
              <a:ext cx="1515628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-Professeur Journée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296EC5DD-FDC5-1F69-43DE-E1FD01D829E0}"/>
                </a:ext>
              </a:extLst>
            </p:cNvPr>
            <p:cNvSpPr txBox="1"/>
            <p:nvPr/>
          </p:nvSpPr>
          <p:spPr>
            <a:xfrm>
              <a:off x="16065623" y="15608047"/>
              <a:ext cx="1564951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Ministre</a:t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Blédor</a:t>
              </a:r>
              <a:endParaRPr lang="fr-FR" sz="2200" dirty="0"/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ED310FC3-712C-40D7-AB94-82CDA4AFFB43}"/>
                </a:ext>
              </a:extLst>
            </p:cNvPr>
            <p:cNvSpPr txBox="1"/>
            <p:nvPr/>
          </p:nvSpPr>
          <p:spPr>
            <a:xfrm>
              <a:off x="16611504" y="14667176"/>
              <a:ext cx="2501025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Directeur Journée</a:t>
              </a:r>
              <a:br>
                <a:rPr lang="fr-FR" sz="2200" dirty="0"/>
              </a:br>
              <a:r>
                <a:rPr lang="fr-FR" sz="2200" dirty="0"/>
                <a:t>- Prima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FB877065-43CD-5A43-E213-4C53FECD5BA2}"/>
                </a:ext>
              </a:extLst>
            </p:cNvPr>
            <p:cNvSpPr txBox="1"/>
            <p:nvPr/>
          </p:nvSpPr>
          <p:spPr>
            <a:xfrm>
              <a:off x="17810543" y="15271294"/>
              <a:ext cx="1502209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Panter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Rustique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FB9DD488-8B23-81FC-EB67-F9C4ED5FCFE0}"/>
                </a:ext>
              </a:extLst>
            </p:cNvPr>
            <p:cNvSpPr txBox="1"/>
            <p:nvPr/>
          </p:nvSpPr>
          <p:spPr>
            <a:xfrm>
              <a:off x="17860398" y="16903954"/>
              <a:ext cx="1202299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Alfy</a:t>
              </a:r>
              <a:endParaRPr lang="fr-FR" sz="2200" dirty="0"/>
            </a:p>
            <a:p>
              <a:r>
                <a:rPr lang="fr-FR" sz="2200" dirty="0"/>
                <a:t>- </a:t>
              </a:r>
              <a:r>
                <a:rPr lang="fr-FR" sz="2200" dirty="0" err="1"/>
                <a:t>Jufy</a:t>
              </a:r>
              <a:endParaRPr lang="fr-FR" sz="2200" dirty="0"/>
            </a:p>
            <a:p>
              <a:r>
                <a:rPr lang="fr-FR" sz="2200" dirty="0"/>
                <a:t>- </a:t>
              </a:r>
              <a:r>
                <a:rPr lang="fr-FR" sz="2200" dirty="0" err="1"/>
                <a:t>Jufy</a:t>
              </a:r>
              <a:r>
                <a:rPr lang="fr-FR" sz="2200" dirty="0"/>
                <a:t> II</a:t>
              </a:r>
            </a:p>
            <a:p>
              <a:r>
                <a:rPr lang="fr-FR" sz="2200" dirty="0"/>
                <a:t>- </a:t>
              </a:r>
              <a:r>
                <a:rPr lang="fr-FR" sz="2200" dirty="0" err="1"/>
                <a:t>Alfy</a:t>
              </a:r>
              <a:r>
                <a:rPr lang="fr-FR" sz="2200" dirty="0"/>
                <a:t> II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C17F51A6-10F0-5F35-1DCE-CE774CD0F236}"/>
                </a:ext>
              </a:extLst>
            </p:cNvPr>
            <p:cNvSpPr txBox="1"/>
            <p:nvPr/>
          </p:nvSpPr>
          <p:spPr>
            <a:xfrm>
              <a:off x="19225599" y="14668704"/>
              <a:ext cx="2572673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Professeur Marchal</a:t>
              </a:r>
              <a:br>
                <a:rPr lang="fr-FR" sz="2200" dirty="0"/>
              </a:br>
              <a:r>
                <a:rPr lang="fr-FR" sz="2200" dirty="0"/>
                <a:t>- Stella</a:t>
              </a:r>
              <a:br>
                <a:rPr lang="fr-FR" sz="2200" dirty="0"/>
              </a:br>
              <a:r>
                <a:rPr lang="fr-FR" sz="2200" dirty="0"/>
                <a:t>- Hesbignon</a:t>
              </a:r>
              <a:br>
                <a:rPr lang="fr-FR" sz="2200" dirty="0"/>
              </a:br>
              <a:r>
                <a:rPr lang="fr-FR" sz="2200" dirty="0"/>
                <a:t>- Fleuron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C1FC8607-358E-B1F6-9E8D-1178E76237CA}"/>
                </a:ext>
              </a:extLst>
            </p:cNvPr>
            <p:cNvSpPr txBox="1"/>
            <p:nvPr/>
          </p:nvSpPr>
          <p:spPr>
            <a:xfrm>
              <a:off x="22091367" y="14668704"/>
              <a:ext cx="1259768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Marco</a:t>
              </a:r>
              <a:br>
                <a:rPr lang="fr-FR" sz="2200" dirty="0"/>
              </a:br>
              <a:r>
                <a:rPr lang="fr-FR" sz="2200" dirty="0"/>
                <a:t>- Cama</a:t>
              </a:r>
              <a:br>
                <a:rPr lang="fr-FR" sz="2200" dirty="0"/>
              </a:br>
              <a:r>
                <a:rPr lang="fr-FR" sz="2200" dirty="0"/>
                <a:t>- Mina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C4323B92-8F70-F374-93B6-301ACCBB6367}"/>
                </a:ext>
              </a:extLst>
            </p:cNvPr>
            <p:cNvSpPr txBox="1"/>
            <p:nvPr/>
          </p:nvSpPr>
          <p:spPr>
            <a:xfrm>
              <a:off x="24990004" y="15384680"/>
              <a:ext cx="12531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Marysa</a:t>
              </a:r>
              <a:endParaRPr lang="fr-FR" sz="2200" dirty="0"/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82C60004-7CFF-154B-1951-F1BB0FD96302}"/>
                </a:ext>
              </a:extLst>
            </p:cNvPr>
            <p:cNvSpPr txBox="1"/>
            <p:nvPr/>
          </p:nvSpPr>
          <p:spPr>
            <a:xfrm>
              <a:off x="25704800" y="14673684"/>
              <a:ext cx="1276761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Zemon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Cora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47740B76-6DAB-7E7F-EE3C-85DC314EC30B}"/>
                </a:ext>
              </a:extLst>
            </p:cNvPr>
            <p:cNvSpPr txBox="1"/>
            <p:nvPr/>
          </p:nvSpPr>
          <p:spPr>
            <a:xfrm>
              <a:off x="25717500" y="17352245"/>
              <a:ext cx="1090317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Tina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4C2BD3E6-94F3-2842-D51A-0D06B084DCE4}"/>
                </a:ext>
              </a:extLst>
            </p:cNvPr>
            <p:cNvSpPr txBox="1"/>
            <p:nvPr/>
          </p:nvSpPr>
          <p:spPr>
            <a:xfrm>
              <a:off x="28064862" y="14656004"/>
              <a:ext cx="1410918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Odéon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041AF26C-166A-7D56-CA0B-61A8829EE807}"/>
                </a:ext>
              </a:extLst>
            </p:cNvPr>
            <p:cNvSpPr txBox="1"/>
            <p:nvPr/>
          </p:nvSpPr>
          <p:spPr>
            <a:xfrm>
              <a:off x="33559751" y="14641776"/>
              <a:ext cx="1709153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Tourmalin</a:t>
              </a:r>
              <a:endParaRPr lang="fr-FR" sz="2200" dirty="0"/>
            </a:p>
            <a:p>
              <a:r>
                <a:rPr lang="fr-FR" sz="2200" dirty="0"/>
                <a:t>- Cactus</a:t>
              </a:r>
            </a:p>
            <a:p>
              <a:r>
                <a:rPr lang="fr-FR" sz="2200" dirty="0"/>
                <a:t>- Fourmi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6A68F17F-0364-8CCD-C534-FF17B2E62F41}"/>
                </a:ext>
              </a:extLst>
            </p:cNvPr>
            <p:cNvSpPr txBox="1"/>
            <p:nvPr/>
          </p:nvSpPr>
          <p:spPr>
            <a:xfrm>
              <a:off x="35713404" y="14660618"/>
              <a:ext cx="1611774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Allie</a:t>
              </a:r>
            </a:p>
            <a:p>
              <a:r>
                <a:rPr lang="fr-FR" sz="2200" dirty="0"/>
                <a:t>- Sombrero</a:t>
              </a:r>
              <a:br>
                <a:rPr lang="fr-FR" sz="2200" dirty="0"/>
              </a:br>
              <a:r>
                <a:rPr lang="fr-FR" sz="2200" dirty="0"/>
                <a:t>- Piastre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1DBF3E18-CC96-B02E-6BE0-257A0B58D0BA}"/>
                </a:ext>
              </a:extLst>
            </p:cNvPr>
            <p:cNvSpPr txBox="1"/>
            <p:nvPr/>
          </p:nvSpPr>
          <p:spPr>
            <a:xfrm>
              <a:off x="37644946" y="14595609"/>
              <a:ext cx="121920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Soleil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BC3FDA8F-DE45-9051-B3EA-715B3011A8D9}"/>
                </a:ext>
              </a:extLst>
            </p:cNvPr>
            <p:cNvSpPr txBox="1"/>
            <p:nvPr/>
          </p:nvSpPr>
          <p:spPr>
            <a:xfrm>
              <a:off x="39272484" y="14595609"/>
              <a:ext cx="1410918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Vivacité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E765B1BD-A809-E564-C67E-BBE4A9765144}"/>
                </a:ext>
              </a:extLst>
            </p:cNvPr>
            <p:cNvSpPr txBox="1"/>
            <p:nvPr/>
          </p:nvSpPr>
          <p:spPr>
            <a:xfrm>
              <a:off x="1" y="17151932"/>
              <a:ext cx="28657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Froment de Printemps </a:t>
              </a: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64A3AB1-968A-4754-2605-76F373A94691}"/>
                </a:ext>
              </a:extLst>
            </p:cNvPr>
            <p:cNvSpPr/>
            <p:nvPr/>
          </p:nvSpPr>
          <p:spPr>
            <a:xfrm>
              <a:off x="8488107" y="154858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99" name="Connecteur droit 98">
              <a:extLst>
                <a:ext uri="{FF2B5EF4-FFF2-40B4-BE49-F238E27FC236}">
                  <a16:creationId xmlns:a16="http://schemas.microsoft.com/office/drawing/2014/main" id="{07680D4F-2A74-FBD6-76EB-A6FA29A1A854}"/>
                </a:ext>
              </a:extLst>
            </p:cNvPr>
            <p:cNvCxnSpPr>
              <a:cxnSpLocks/>
            </p:cNvCxnSpPr>
            <p:nvPr/>
          </p:nvCxnSpPr>
          <p:spPr>
            <a:xfrm>
              <a:off x="8556973" y="13919200"/>
              <a:ext cx="0" cy="1658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97FF9B19-C284-4E70-1576-E4EA1CDF9B32}"/>
                </a:ext>
              </a:extLst>
            </p:cNvPr>
            <p:cNvSpPr/>
            <p:nvPr/>
          </p:nvSpPr>
          <p:spPr>
            <a:xfrm>
              <a:off x="10189907" y="173019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61C7A1F8-4C20-F6F5-4EE4-A423161B5DE3}"/>
                </a:ext>
              </a:extLst>
            </p:cNvPr>
            <p:cNvSpPr/>
            <p:nvPr/>
          </p:nvSpPr>
          <p:spPr>
            <a:xfrm>
              <a:off x="10189907" y="154731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2480448B-4B33-D547-5CBB-C4AC503ED0B0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773" y="13906500"/>
              <a:ext cx="0" cy="1658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24F00D2-6817-B471-676E-457AD73E678A}"/>
                </a:ext>
              </a:extLst>
            </p:cNvPr>
            <p:cNvSpPr/>
            <p:nvPr/>
          </p:nvSpPr>
          <p:spPr>
            <a:xfrm>
              <a:off x="12463207" y="158668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BC11109C-CC5E-DD0C-08E8-CAD9AE807F14}"/>
                </a:ext>
              </a:extLst>
            </p:cNvPr>
            <p:cNvCxnSpPr>
              <a:cxnSpLocks/>
            </p:cNvCxnSpPr>
            <p:nvPr/>
          </p:nvCxnSpPr>
          <p:spPr>
            <a:xfrm>
              <a:off x="12532073" y="13906500"/>
              <a:ext cx="0" cy="20520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43692EF-3F31-F5CF-756C-C142A48032F0}"/>
                </a:ext>
              </a:extLst>
            </p:cNvPr>
            <p:cNvSpPr/>
            <p:nvPr/>
          </p:nvSpPr>
          <p:spPr>
            <a:xfrm>
              <a:off x="14139607" y="147619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0" name="Connecteur droit 109">
              <a:extLst>
                <a:ext uri="{FF2B5EF4-FFF2-40B4-BE49-F238E27FC236}">
                  <a16:creationId xmlns:a16="http://schemas.microsoft.com/office/drawing/2014/main" id="{2FED61B2-09AE-1942-9F97-F3C8894A4E22}"/>
                </a:ext>
              </a:extLst>
            </p:cNvPr>
            <p:cNvCxnSpPr>
              <a:cxnSpLocks/>
            </p:cNvCxnSpPr>
            <p:nvPr/>
          </p:nvCxnSpPr>
          <p:spPr>
            <a:xfrm>
              <a:off x="14208473" y="13906500"/>
              <a:ext cx="0" cy="9471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>
              <a:extLst>
                <a:ext uri="{FF2B5EF4-FFF2-40B4-BE49-F238E27FC236}">
                  <a16:creationId xmlns:a16="http://schemas.microsoft.com/office/drawing/2014/main" id="{213D8DD1-24B6-864B-E505-AFBFCB56BC45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773" y="15633700"/>
              <a:ext cx="0" cy="1658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4B2844E-C600-991F-7E25-04449C1AE2B2}"/>
                </a:ext>
              </a:extLst>
            </p:cNvPr>
            <p:cNvSpPr/>
            <p:nvPr/>
          </p:nvSpPr>
          <p:spPr>
            <a:xfrm>
              <a:off x="16489107" y="149778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BD44496E-8FF0-3563-FD12-97F7B3E839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57973" y="13906500"/>
              <a:ext cx="3069" cy="11122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740334CF-5EE6-637D-7681-6B777EE2A9A0}"/>
                </a:ext>
              </a:extLst>
            </p:cNvPr>
            <p:cNvCxnSpPr>
              <a:cxnSpLocks/>
            </p:cNvCxnSpPr>
            <p:nvPr/>
          </p:nvCxnSpPr>
          <p:spPr>
            <a:xfrm>
              <a:off x="16011873" y="13906500"/>
              <a:ext cx="0" cy="20520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970270AB-44ED-28E0-C591-125549B4B4A5}"/>
                </a:ext>
              </a:extLst>
            </p:cNvPr>
            <p:cNvSpPr/>
            <p:nvPr/>
          </p:nvSpPr>
          <p:spPr>
            <a:xfrm>
              <a:off x="15943007" y="159303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54F34C5E-B751-7E74-66D0-D9674595A837}"/>
                </a:ext>
              </a:extLst>
            </p:cNvPr>
            <p:cNvSpPr/>
            <p:nvPr/>
          </p:nvSpPr>
          <p:spPr>
            <a:xfrm>
              <a:off x="17695607" y="155874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1BCCEB13-655C-4E62-AE6E-75FA417568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64473" y="15137606"/>
              <a:ext cx="3069" cy="5415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>
              <a:extLst>
                <a:ext uri="{FF2B5EF4-FFF2-40B4-BE49-F238E27FC236}">
                  <a16:creationId xmlns:a16="http://schemas.microsoft.com/office/drawing/2014/main" id="{8A62C4E1-41E1-D3E8-BD0B-D365E056108C}"/>
                </a:ext>
              </a:extLst>
            </p:cNvPr>
            <p:cNvCxnSpPr>
              <a:cxnSpLocks/>
            </p:cNvCxnSpPr>
            <p:nvPr/>
          </p:nvCxnSpPr>
          <p:spPr>
            <a:xfrm>
              <a:off x="17764473" y="13925544"/>
              <a:ext cx="0" cy="7466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669642DD-AAF0-3B61-F357-A8C031DE14EE}"/>
                </a:ext>
              </a:extLst>
            </p:cNvPr>
            <p:cNvSpPr/>
            <p:nvPr/>
          </p:nvSpPr>
          <p:spPr>
            <a:xfrm>
              <a:off x="17695607" y="175813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7" name="Connecteur droit 126">
              <a:extLst>
                <a:ext uri="{FF2B5EF4-FFF2-40B4-BE49-F238E27FC236}">
                  <a16:creationId xmlns:a16="http://schemas.microsoft.com/office/drawing/2014/main" id="{40F77F1D-C0A9-ECC3-6878-71EB17F0F26E}"/>
                </a:ext>
              </a:extLst>
            </p:cNvPr>
            <p:cNvCxnSpPr>
              <a:cxnSpLocks/>
            </p:cNvCxnSpPr>
            <p:nvPr/>
          </p:nvCxnSpPr>
          <p:spPr>
            <a:xfrm>
              <a:off x="17764473" y="15709900"/>
              <a:ext cx="0" cy="20520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AC341252-8818-5FAE-014A-59B3DF778C47}"/>
                </a:ext>
              </a:extLst>
            </p:cNvPr>
            <p:cNvSpPr/>
            <p:nvPr/>
          </p:nvSpPr>
          <p:spPr>
            <a:xfrm>
              <a:off x="19105307" y="153207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2" name="Connecteur droit 111">
              <a:extLst>
                <a:ext uri="{FF2B5EF4-FFF2-40B4-BE49-F238E27FC236}">
                  <a16:creationId xmlns:a16="http://schemas.microsoft.com/office/drawing/2014/main" id="{53B064CE-01B0-5A25-86A7-0B92FAC9C4DC}"/>
                </a:ext>
              </a:extLst>
            </p:cNvPr>
            <p:cNvCxnSpPr>
              <a:cxnSpLocks/>
            </p:cNvCxnSpPr>
            <p:nvPr/>
          </p:nvCxnSpPr>
          <p:spPr>
            <a:xfrm>
              <a:off x="19174173" y="13906500"/>
              <a:ext cx="0" cy="15059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8C92A28-321D-3019-91D7-3821A6B58215}"/>
                </a:ext>
              </a:extLst>
            </p:cNvPr>
            <p:cNvSpPr/>
            <p:nvPr/>
          </p:nvSpPr>
          <p:spPr>
            <a:xfrm>
              <a:off x="21937407" y="151683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1" name="Connecteur droit 120">
              <a:extLst>
                <a:ext uri="{FF2B5EF4-FFF2-40B4-BE49-F238E27FC236}">
                  <a16:creationId xmlns:a16="http://schemas.microsoft.com/office/drawing/2014/main" id="{20F6D7F6-DE22-20A8-D3E2-BF9DC66F3992}"/>
                </a:ext>
              </a:extLst>
            </p:cNvPr>
            <p:cNvCxnSpPr>
              <a:cxnSpLocks/>
            </p:cNvCxnSpPr>
            <p:nvPr/>
          </p:nvCxnSpPr>
          <p:spPr>
            <a:xfrm>
              <a:off x="22006273" y="13919200"/>
              <a:ext cx="0" cy="13408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>
              <a:extLst>
                <a:ext uri="{FF2B5EF4-FFF2-40B4-BE49-F238E27FC236}">
                  <a16:creationId xmlns:a16="http://schemas.microsoft.com/office/drawing/2014/main" id="{AC2E58F0-F278-5523-52F0-500DB145F8C0}"/>
                </a:ext>
              </a:extLst>
            </p:cNvPr>
            <p:cNvCxnSpPr>
              <a:cxnSpLocks/>
            </p:cNvCxnSpPr>
            <p:nvPr/>
          </p:nvCxnSpPr>
          <p:spPr>
            <a:xfrm>
              <a:off x="24939973" y="13921568"/>
              <a:ext cx="0" cy="16432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6C3B89A5-F7FB-F088-FA75-194646CB0A76}"/>
                </a:ext>
              </a:extLst>
            </p:cNvPr>
            <p:cNvSpPr/>
            <p:nvPr/>
          </p:nvSpPr>
          <p:spPr>
            <a:xfrm>
              <a:off x="24858407" y="155366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8F9AAEE7-07C1-4472-5977-699949D4607B}"/>
                </a:ext>
              </a:extLst>
            </p:cNvPr>
            <p:cNvSpPr/>
            <p:nvPr/>
          </p:nvSpPr>
          <p:spPr>
            <a:xfrm>
              <a:off x="25582307" y="149905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8" name="Connecteur droit 127">
              <a:extLst>
                <a:ext uri="{FF2B5EF4-FFF2-40B4-BE49-F238E27FC236}">
                  <a16:creationId xmlns:a16="http://schemas.microsoft.com/office/drawing/2014/main" id="{5A8016C1-DFC8-A29B-3CA6-306E503996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51173" y="13919200"/>
              <a:ext cx="3069" cy="11122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148D30A2-14CA-1F6E-F2BA-6A6F32E965CD}"/>
                </a:ext>
              </a:extLst>
            </p:cNvPr>
            <p:cNvSpPr/>
            <p:nvPr/>
          </p:nvSpPr>
          <p:spPr>
            <a:xfrm>
              <a:off x="25569607" y="175178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44643E82-9DAA-4E24-4F95-9F5E24ECC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38473" y="15840967"/>
              <a:ext cx="3502" cy="18321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C93FD969-1821-9732-3915-C658E1D0D512}"/>
                </a:ext>
              </a:extLst>
            </p:cNvPr>
            <p:cNvCxnSpPr>
              <a:cxnSpLocks/>
            </p:cNvCxnSpPr>
            <p:nvPr/>
          </p:nvCxnSpPr>
          <p:spPr>
            <a:xfrm>
              <a:off x="25654242" y="15150306"/>
              <a:ext cx="0" cy="2720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98876814-D387-5DA2-B81C-4BFC731B9FB9}"/>
                </a:ext>
              </a:extLst>
            </p:cNvPr>
            <p:cNvSpPr/>
            <p:nvPr/>
          </p:nvSpPr>
          <p:spPr>
            <a:xfrm>
              <a:off x="27944507" y="148254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33" name="Connecteur droit 132">
              <a:extLst>
                <a:ext uri="{FF2B5EF4-FFF2-40B4-BE49-F238E27FC236}">
                  <a16:creationId xmlns:a16="http://schemas.microsoft.com/office/drawing/2014/main" id="{8CB63B6D-9C7E-EE36-B228-737CA05C2FCB}"/>
                </a:ext>
              </a:extLst>
            </p:cNvPr>
            <p:cNvCxnSpPr>
              <a:cxnSpLocks/>
            </p:cNvCxnSpPr>
            <p:nvPr/>
          </p:nvCxnSpPr>
          <p:spPr>
            <a:xfrm>
              <a:off x="28013373" y="13919200"/>
              <a:ext cx="0" cy="9471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A58C3BAE-156F-0BB7-D6DC-86F525C03E48}"/>
                </a:ext>
              </a:extLst>
            </p:cNvPr>
            <p:cNvSpPr/>
            <p:nvPr/>
          </p:nvSpPr>
          <p:spPr>
            <a:xfrm>
              <a:off x="33430907" y="151302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36" name="Connecteur droit 135">
              <a:extLst>
                <a:ext uri="{FF2B5EF4-FFF2-40B4-BE49-F238E27FC236}">
                  <a16:creationId xmlns:a16="http://schemas.microsoft.com/office/drawing/2014/main" id="{B4A2E4B2-B26D-861F-CF2B-BBBABF77352A}"/>
                </a:ext>
              </a:extLst>
            </p:cNvPr>
            <p:cNvCxnSpPr>
              <a:cxnSpLocks/>
            </p:cNvCxnSpPr>
            <p:nvPr/>
          </p:nvCxnSpPr>
          <p:spPr>
            <a:xfrm>
              <a:off x="33499773" y="13906500"/>
              <a:ext cx="0" cy="12646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E7CB79B2-A756-8C24-FBA0-92B49CC50173}"/>
                </a:ext>
              </a:extLst>
            </p:cNvPr>
            <p:cNvSpPr/>
            <p:nvPr/>
          </p:nvSpPr>
          <p:spPr>
            <a:xfrm>
              <a:off x="35589907" y="151556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39" name="Connecteur droit 138">
              <a:extLst>
                <a:ext uri="{FF2B5EF4-FFF2-40B4-BE49-F238E27FC236}">
                  <a16:creationId xmlns:a16="http://schemas.microsoft.com/office/drawing/2014/main" id="{11B1CDC1-85D2-093D-16C8-A2D8F22093CE}"/>
                </a:ext>
              </a:extLst>
            </p:cNvPr>
            <p:cNvCxnSpPr>
              <a:cxnSpLocks/>
            </p:cNvCxnSpPr>
            <p:nvPr/>
          </p:nvCxnSpPr>
          <p:spPr>
            <a:xfrm>
              <a:off x="35658773" y="13931900"/>
              <a:ext cx="0" cy="12646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6CE5522C-7075-8BFB-A8EC-C460A17748B7}"/>
                </a:ext>
              </a:extLst>
            </p:cNvPr>
            <p:cNvSpPr/>
            <p:nvPr/>
          </p:nvSpPr>
          <p:spPr>
            <a:xfrm>
              <a:off x="37533007" y="147619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1" name="Connecteur droit 140">
              <a:extLst>
                <a:ext uri="{FF2B5EF4-FFF2-40B4-BE49-F238E27FC236}">
                  <a16:creationId xmlns:a16="http://schemas.microsoft.com/office/drawing/2014/main" id="{D3E42659-668C-8487-F3E7-8C049435FD44}"/>
                </a:ext>
              </a:extLst>
            </p:cNvPr>
            <p:cNvCxnSpPr>
              <a:cxnSpLocks/>
            </p:cNvCxnSpPr>
            <p:nvPr/>
          </p:nvCxnSpPr>
          <p:spPr>
            <a:xfrm>
              <a:off x="37601873" y="13919200"/>
              <a:ext cx="0" cy="8836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BEA5196-144D-D49D-8116-4B98A635CC27}"/>
                </a:ext>
              </a:extLst>
            </p:cNvPr>
            <p:cNvSpPr/>
            <p:nvPr/>
          </p:nvSpPr>
          <p:spPr>
            <a:xfrm>
              <a:off x="39158607" y="147619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4" name="Connecteur droit 143">
              <a:extLst>
                <a:ext uri="{FF2B5EF4-FFF2-40B4-BE49-F238E27FC236}">
                  <a16:creationId xmlns:a16="http://schemas.microsoft.com/office/drawing/2014/main" id="{13597B18-4F3A-F9D2-59AB-101636F27E69}"/>
                </a:ext>
              </a:extLst>
            </p:cNvPr>
            <p:cNvCxnSpPr>
              <a:cxnSpLocks/>
            </p:cNvCxnSpPr>
            <p:nvPr/>
          </p:nvCxnSpPr>
          <p:spPr>
            <a:xfrm>
              <a:off x="39227473" y="13919200"/>
              <a:ext cx="0" cy="8836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C1C30401-DDF6-5195-1F44-386010A630DB}"/>
                </a:ext>
              </a:extLst>
            </p:cNvPr>
            <p:cNvSpPr txBox="1"/>
            <p:nvPr/>
          </p:nvSpPr>
          <p:spPr>
            <a:xfrm>
              <a:off x="0" y="25768173"/>
              <a:ext cx="3864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Lucida Calligraphy" panose="03010101010101010101" pitchFamily="66" charset="0"/>
                </a:rPr>
                <a:t>Orge de printemps</a:t>
              </a: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7A6CE33E-AEA5-BF9A-712B-24EC47C4495C}"/>
                </a:ext>
              </a:extLst>
            </p:cNvPr>
            <p:cNvSpPr txBox="1"/>
            <p:nvPr/>
          </p:nvSpPr>
          <p:spPr>
            <a:xfrm>
              <a:off x="8591524" y="18644419"/>
              <a:ext cx="1600201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17</a:t>
              </a:r>
              <a:br>
                <a:rPr lang="fr-FR" sz="2200" dirty="0"/>
              </a:br>
              <a:r>
                <a:rPr lang="fr-FR" sz="2200" dirty="0"/>
                <a:t>- Lignée 37</a:t>
              </a:r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BAAA98B0-E45F-A109-4387-250C3F3C93FE}"/>
                </a:ext>
              </a:extLst>
            </p:cNvPr>
            <p:cNvSpPr/>
            <p:nvPr/>
          </p:nvSpPr>
          <p:spPr>
            <a:xfrm>
              <a:off x="8488107" y="189656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1828061D-6C12-33F9-39FE-658E3C9EBC0E}"/>
                </a:ext>
              </a:extLst>
            </p:cNvPr>
            <p:cNvSpPr txBox="1"/>
            <p:nvPr/>
          </p:nvSpPr>
          <p:spPr>
            <a:xfrm>
              <a:off x="10303983" y="18644419"/>
              <a:ext cx="175966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979 de Gembloux</a:t>
              </a:r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71C68C95-9DA8-3061-4FFB-D4C3EC68C265}"/>
                </a:ext>
              </a:extLst>
            </p:cNvPr>
            <p:cNvSpPr/>
            <p:nvPr/>
          </p:nvSpPr>
          <p:spPr>
            <a:xfrm>
              <a:off x="10189907" y="188132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55" name="Connecteur droit 154">
              <a:extLst>
                <a:ext uri="{FF2B5EF4-FFF2-40B4-BE49-F238E27FC236}">
                  <a16:creationId xmlns:a16="http://schemas.microsoft.com/office/drawing/2014/main" id="{337CFF57-78C5-1A32-3D73-79FED028E5DD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773" y="17145000"/>
              <a:ext cx="0" cy="1658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1E2BFB68-9D59-2F92-1096-B2E7BA8B3556}"/>
                </a:ext>
              </a:extLst>
            </p:cNvPr>
            <p:cNvSpPr txBox="1"/>
            <p:nvPr/>
          </p:nvSpPr>
          <p:spPr>
            <a:xfrm>
              <a:off x="11551097" y="19960320"/>
              <a:ext cx="175966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834 de Gembloux</a:t>
              </a: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C39BB1C2-6A8A-D87E-57F9-6F9CC3B61E75}"/>
                </a:ext>
              </a:extLst>
            </p:cNvPr>
            <p:cNvSpPr txBox="1"/>
            <p:nvPr/>
          </p:nvSpPr>
          <p:spPr>
            <a:xfrm>
              <a:off x="12576735" y="18553987"/>
              <a:ext cx="3295437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Espoir de Gembloux</a:t>
              </a:r>
            </a:p>
            <a:p>
              <a:r>
                <a:rPr lang="fr-FR" sz="2200" dirty="0"/>
                <a:t>- Altesse jaune de </a:t>
              </a:r>
              <a:r>
                <a:rPr lang="fr-FR" sz="2200" dirty="0" err="1"/>
                <a:t>Gbx</a:t>
              </a:r>
              <a:endParaRPr lang="fr-FR" sz="2200" dirty="0"/>
            </a:p>
            <a:p>
              <a:r>
                <a:rPr lang="fr-FR" sz="2200" dirty="0"/>
                <a:t>- Blanche rigide de </a:t>
              </a:r>
              <a:r>
                <a:rPr lang="fr-FR" sz="2200" dirty="0" err="1"/>
                <a:t>Gbx</a:t>
              </a:r>
              <a:endParaRPr lang="fr-FR" sz="2200" dirty="0"/>
            </a:p>
            <a:p>
              <a:r>
                <a:rPr lang="fr-FR" sz="2200" dirty="0"/>
                <a:t>- Blanche du vieux moulin</a:t>
              </a:r>
            </a:p>
          </p:txBody>
        </p:sp>
        <p:cxnSp>
          <p:nvCxnSpPr>
            <p:cNvPr id="158" name="Connecteur droit 157">
              <a:extLst>
                <a:ext uri="{FF2B5EF4-FFF2-40B4-BE49-F238E27FC236}">
                  <a16:creationId xmlns:a16="http://schemas.microsoft.com/office/drawing/2014/main" id="{BFDE67A6-4AF2-83D2-0A51-DDE719C6D31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17" y="17581324"/>
              <a:ext cx="0" cy="165313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DDFA21EB-9B88-7131-9EDD-F62A7B928E8B}"/>
                </a:ext>
              </a:extLst>
            </p:cNvPr>
            <p:cNvSpPr/>
            <p:nvPr/>
          </p:nvSpPr>
          <p:spPr>
            <a:xfrm>
              <a:off x="12463207" y="192323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1" name="Connecteur droit 160">
              <a:extLst>
                <a:ext uri="{FF2B5EF4-FFF2-40B4-BE49-F238E27FC236}">
                  <a16:creationId xmlns:a16="http://schemas.microsoft.com/office/drawing/2014/main" id="{D128DD69-5C57-A25D-6EA3-34654F1BE0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17" y="15663122"/>
              <a:ext cx="0" cy="14758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7BB62E03-CD86-E9E2-806D-A08266DCD041}"/>
                </a:ext>
              </a:extLst>
            </p:cNvPr>
            <p:cNvSpPr/>
            <p:nvPr/>
          </p:nvSpPr>
          <p:spPr>
            <a:xfrm>
              <a:off x="10189907" y="188071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961EE4C4-A82A-F508-ED72-DB5B9B76C68B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773" y="17138959"/>
              <a:ext cx="0" cy="1658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36A32BC4-947E-0C70-4C2E-7F24C441B844}"/>
                </a:ext>
              </a:extLst>
            </p:cNvPr>
            <p:cNvSpPr/>
            <p:nvPr/>
          </p:nvSpPr>
          <p:spPr>
            <a:xfrm>
              <a:off x="11396407" y="200898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5" name="Connecteur droit 164">
              <a:extLst>
                <a:ext uri="{FF2B5EF4-FFF2-40B4-BE49-F238E27FC236}">
                  <a16:creationId xmlns:a16="http://schemas.microsoft.com/office/drawing/2014/main" id="{FF5F8D1E-6DBC-DFC0-5C63-4C7B18E1074A}"/>
                </a:ext>
              </a:extLst>
            </p:cNvPr>
            <p:cNvCxnSpPr>
              <a:cxnSpLocks/>
            </p:cNvCxnSpPr>
            <p:nvPr/>
          </p:nvCxnSpPr>
          <p:spPr>
            <a:xfrm>
              <a:off x="11465273" y="19388820"/>
              <a:ext cx="0" cy="7928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eur droit 166">
              <a:extLst>
                <a:ext uri="{FF2B5EF4-FFF2-40B4-BE49-F238E27FC236}">
                  <a16:creationId xmlns:a16="http://schemas.microsoft.com/office/drawing/2014/main" id="{4EA1AB77-9A11-C592-032B-E894CA7A7FC1}"/>
                </a:ext>
              </a:extLst>
            </p:cNvPr>
            <p:cNvCxnSpPr>
              <a:cxnSpLocks/>
            </p:cNvCxnSpPr>
            <p:nvPr/>
          </p:nvCxnSpPr>
          <p:spPr>
            <a:xfrm>
              <a:off x="11465273" y="17560020"/>
              <a:ext cx="0" cy="10720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cteur droit 168">
              <a:extLst>
                <a:ext uri="{FF2B5EF4-FFF2-40B4-BE49-F238E27FC236}">
                  <a16:creationId xmlns:a16="http://schemas.microsoft.com/office/drawing/2014/main" id="{4C6A154A-428B-AEF9-126D-CC2AD9699C8E}"/>
                </a:ext>
              </a:extLst>
            </p:cNvPr>
            <p:cNvCxnSpPr>
              <a:cxnSpLocks/>
            </p:cNvCxnSpPr>
            <p:nvPr/>
          </p:nvCxnSpPr>
          <p:spPr>
            <a:xfrm>
              <a:off x="11465273" y="16099520"/>
              <a:ext cx="0" cy="10720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cteur droit 169">
              <a:extLst>
                <a:ext uri="{FF2B5EF4-FFF2-40B4-BE49-F238E27FC236}">
                  <a16:creationId xmlns:a16="http://schemas.microsoft.com/office/drawing/2014/main" id="{F8BA552B-0B81-9D6E-49FB-C94947CFD9BC}"/>
                </a:ext>
              </a:extLst>
            </p:cNvPr>
            <p:cNvCxnSpPr>
              <a:cxnSpLocks/>
            </p:cNvCxnSpPr>
            <p:nvPr/>
          </p:nvCxnSpPr>
          <p:spPr>
            <a:xfrm>
              <a:off x="11465273" y="13906500"/>
              <a:ext cx="0" cy="14362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ZoneTexte 171">
              <a:extLst>
                <a:ext uri="{FF2B5EF4-FFF2-40B4-BE49-F238E27FC236}">
                  <a16:creationId xmlns:a16="http://schemas.microsoft.com/office/drawing/2014/main" id="{04628A1C-9D56-B551-8471-C484EE643957}"/>
                </a:ext>
              </a:extLst>
            </p:cNvPr>
            <p:cNvSpPr txBox="1"/>
            <p:nvPr/>
          </p:nvSpPr>
          <p:spPr>
            <a:xfrm>
              <a:off x="16040614" y="18709446"/>
              <a:ext cx="241605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Noire de </a:t>
              </a:r>
              <a:r>
                <a:rPr lang="fr-FR" sz="2200" dirty="0" err="1"/>
                <a:t>Gbx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Blanche x Moulin</a:t>
              </a:r>
            </a:p>
          </p:txBody>
        </p:sp>
        <p:cxnSp>
          <p:nvCxnSpPr>
            <p:cNvPr id="174" name="Connecteur droit 173">
              <a:extLst>
                <a:ext uri="{FF2B5EF4-FFF2-40B4-BE49-F238E27FC236}">
                  <a16:creationId xmlns:a16="http://schemas.microsoft.com/office/drawing/2014/main" id="{7134E6BC-0909-461D-783E-3E495BEAEB3D}"/>
                </a:ext>
              </a:extLst>
            </p:cNvPr>
            <p:cNvCxnSpPr>
              <a:cxnSpLocks/>
              <a:endCxn id="175" idx="0"/>
            </p:cNvCxnSpPr>
            <p:nvPr/>
          </p:nvCxnSpPr>
          <p:spPr>
            <a:xfrm>
              <a:off x="16014700" y="15671800"/>
              <a:ext cx="243" cy="33700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7DCF4AE9-9DF8-F3A4-61F5-203EE6E75E14}"/>
                </a:ext>
              </a:extLst>
            </p:cNvPr>
            <p:cNvSpPr/>
            <p:nvPr/>
          </p:nvSpPr>
          <p:spPr>
            <a:xfrm>
              <a:off x="15943007" y="190418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78" name="ZoneTexte 177">
              <a:extLst>
                <a:ext uri="{FF2B5EF4-FFF2-40B4-BE49-F238E27FC236}">
                  <a16:creationId xmlns:a16="http://schemas.microsoft.com/office/drawing/2014/main" id="{29CFD528-BF93-B236-1D9B-75521E62CC83}"/>
                </a:ext>
              </a:extLst>
            </p:cNvPr>
            <p:cNvSpPr txBox="1"/>
            <p:nvPr/>
          </p:nvSpPr>
          <p:spPr>
            <a:xfrm>
              <a:off x="19213226" y="18682519"/>
              <a:ext cx="1502209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Vigor</a:t>
              </a:r>
              <a:br>
                <a:rPr lang="fr-FR" sz="2200" dirty="0"/>
              </a:br>
              <a:r>
                <a:rPr lang="fr-FR" sz="2200" dirty="0"/>
                <a:t>- Vedette</a:t>
              </a:r>
            </a:p>
          </p:txBody>
        </p:sp>
        <p:cxnSp>
          <p:nvCxnSpPr>
            <p:cNvPr id="180" name="Connecteur droit 179">
              <a:extLst>
                <a:ext uri="{FF2B5EF4-FFF2-40B4-BE49-F238E27FC236}">
                  <a16:creationId xmlns:a16="http://schemas.microsoft.com/office/drawing/2014/main" id="{687F6014-87F8-7451-FEEF-4FEE685D7FA6}"/>
                </a:ext>
              </a:extLst>
            </p:cNvPr>
            <p:cNvCxnSpPr>
              <a:cxnSpLocks/>
            </p:cNvCxnSpPr>
            <p:nvPr/>
          </p:nvCxnSpPr>
          <p:spPr>
            <a:xfrm>
              <a:off x="8559800" y="15608300"/>
              <a:ext cx="243" cy="33700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cteur droit 180">
              <a:extLst>
                <a:ext uri="{FF2B5EF4-FFF2-40B4-BE49-F238E27FC236}">
                  <a16:creationId xmlns:a16="http://schemas.microsoft.com/office/drawing/2014/main" id="{1FC50B0E-E23C-D631-8509-D1FC1BBE7812}"/>
                </a:ext>
              </a:extLst>
            </p:cNvPr>
            <p:cNvCxnSpPr>
              <a:cxnSpLocks/>
            </p:cNvCxnSpPr>
            <p:nvPr/>
          </p:nvCxnSpPr>
          <p:spPr>
            <a:xfrm>
              <a:off x="19171905" y="15391979"/>
              <a:ext cx="123" cy="36737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F91A7F3F-B85F-1C79-3E98-AB661E0082A0}"/>
                </a:ext>
              </a:extLst>
            </p:cNvPr>
            <p:cNvSpPr/>
            <p:nvPr/>
          </p:nvSpPr>
          <p:spPr>
            <a:xfrm>
              <a:off x="19105307" y="1900176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84" name="ZoneTexte 183">
              <a:extLst>
                <a:ext uri="{FF2B5EF4-FFF2-40B4-BE49-F238E27FC236}">
                  <a16:creationId xmlns:a16="http://schemas.microsoft.com/office/drawing/2014/main" id="{ECB3654F-DB0F-2713-A492-B878A05FC6CA}"/>
                </a:ext>
              </a:extLst>
            </p:cNvPr>
            <p:cNvSpPr txBox="1"/>
            <p:nvPr/>
          </p:nvSpPr>
          <p:spPr>
            <a:xfrm>
              <a:off x="20673726" y="19215919"/>
              <a:ext cx="1502209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Confiance</a:t>
              </a:r>
              <a:br>
                <a:rPr lang="fr-FR" sz="2200" dirty="0"/>
              </a:br>
              <a:r>
                <a:rPr lang="fr-FR" sz="2200" dirty="0"/>
                <a:t>- Rigal</a:t>
              </a:r>
            </a:p>
          </p:txBody>
        </p:sp>
        <p:cxnSp>
          <p:nvCxnSpPr>
            <p:cNvPr id="185" name="Connecteur droit 184">
              <a:extLst>
                <a:ext uri="{FF2B5EF4-FFF2-40B4-BE49-F238E27FC236}">
                  <a16:creationId xmlns:a16="http://schemas.microsoft.com/office/drawing/2014/main" id="{5103B415-7EE1-D502-BF80-A895B0E546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619828" y="15764000"/>
              <a:ext cx="2145" cy="38224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4BA22196-1E76-6FD5-AEED-84486AB32C3A}"/>
                </a:ext>
              </a:extLst>
            </p:cNvPr>
            <p:cNvSpPr/>
            <p:nvPr/>
          </p:nvSpPr>
          <p:spPr>
            <a:xfrm>
              <a:off x="20553107" y="1954786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8" name="Connecteur droit 187">
              <a:extLst>
                <a:ext uri="{FF2B5EF4-FFF2-40B4-BE49-F238E27FC236}">
                  <a16:creationId xmlns:a16="http://schemas.microsoft.com/office/drawing/2014/main" id="{DBD58318-8FE7-935E-E190-0234D382A4D4}"/>
                </a:ext>
              </a:extLst>
            </p:cNvPr>
            <p:cNvCxnSpPr>
              <a:cxnSpLocks/>
            </p:cNvCxnSpPr>
            <p:nvPr/>
          </p:nvCxnSpPr>
          <p:spPr>
            <a:xfrm>
              <a:off x="20621973" y="13925544"/>
              <a:ext cx="0" cy="8176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cteur droit 189">
              <a:extLst>
                <a:ext uri="{FF2B5EF4-FFF2-40B4-BE49-F238E27FC236}">
                  <a16:creationId xmlns:a16="http://schemas.microsoft.com/office/drawing/2014/main" id="{2440C21E-CF14-CCEE-2EBB-6F3F77C29B8D}"/>
                </a:ext>
              </a:extLst>
            </p:cNvPr>
            <p:cNvCxnSpPr>
              <a:cxnSpLocks/>
            </p:cNvCxnSpPr>
            <p:nvPr/>
          </p:nvCxnSpPr>
          <p:spPr>
            <a:xfrm>
              <a:off x="20621973" y="15086891"/>
              <a:ext cx="0" cy="3040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cteur droit 192">
              <a:extLst>
                <a:ext uri="{FF2B5EF4-FFF2-40B4-BE49-F238E27FC236}">
                  <a16:creationId xmlns:a16="http://schemas.microsoft.com/office/drawing/2014/main" id="{A76F75E1-1AB2-7059-841D-5BA1916F39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004128" y="14500733"/>
              <a:ext cx="2145" cy="44761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D077FD82-7DD7-73C8-177D-97D1CD3D5561}"/>
                </a:ext>
              </a:extLst>
            </p:cNvPr>
            <p:cNvSpPr/>
            <p:nvPr/>
          </p:nvSpPr>
          <p:spPr>
            <a:xfrm>
              <a:off x="21937407" y="1896366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EBC76498-14D7-A202-31C2-A59916E75F02}"/>
                </a:ext>
              </a:extLst>
            </p:cNvPr>
            <p:cNvSpPr txBox="1"/>
            <p:nvPr/>
          </p:nvSpPr>
          <p:spPr>
            <a:xfrm>
              <a:off x="22058027" y="18644419"/>
              <a:ext cx="117344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Greta</a:t>
              </a:r>
              <a:br>
                <a:rPr lang="fr-FR" sz="2200" dirty="0"/>
              </a:br>
              <a:r>
                <a:rPr lang="fr-FR" sz="2200" dirty="0"/>
                <a:t>- Diane</a:t>
              </a:r>
            </a:p>
          </p:txBody>
        </p: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137947AE-7D4D-3E6E-B716-71FAFF020877}"/>
                </a:ext>
              </a:extLst>
            </p:cNvPr>
            <p:cNvSpPr txBox="1"/>
            <p:nvPr/>
          </p:nvSpPr>
          <p:spPr>
            <a:xfrm>
              <a:off x="23580576" y="18797732"/>
              <a:ext cx="117344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Junon</a:t>
              </a:r>
            </a:p>
          </p:txBody>
        </p:sp>
        <p:cxnSp>
          <p:nvCxnSpPr>
            <p:cNvPr id="200" name="Connecteur droit 199">
              <a:extLst>
                <a:ext uri="{FF2B5EF4-FFF2-40B4-BE49-F238E27FC236}">
                  <a16:creationId xmlns:a16="http://schemas.microsoft.com/office/drawing/2014/main" id="{D22E856B-2187-2A3A-EF5E-3F935139823B}"/>
                </a:ext>
              </a:extLst>
            </p:cNvPr>
            <p:cNvCxnSpPr>
              <a:cxnSpLocks/>
            </p:cNvCxnSpPr>
            <p:nvPr/>
          </p:nvCxnSpPr>
          <p:spPr>
            <a:xfrm>
              <a:off x="23517883" y="13906500"/>
              <a:ext cx="10049" cy="51719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729D4115-58C9-9837-E282-AAD42B897422}"/>
                </a:ext>
              </a:extLst>
            </p:cNvPr>
            <p:cNvSpPr/>
            <p:nvPr/>
          </p:nvSpPr>
          <p:spPr>
            <a:xfrm>
              <a:off x="23448511" y="1896366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C1F1A66A-5AEB-8FE4-04FB-19E17F386269}"/>
                </a:ext>
              </a:extLst>
            </p:cNvPr>
            <p:cNvSpPr txBox="1"/>
            <p:nvPr/>
          </p:nvSpPr>
          <p:spPr>
            <a:xfrm>
              <a:off x="24990472" y="19127932"/>
              <a:ext cx="117344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Gora</a:t>
              </a:r>
              <a:endParaRPr lang="fr-FR" sz="2200" dirty="0"/>
            </a:p>
            <a:p>
              <a:r>
                <a:rPr lang="fr-FR" sz="2200" dirty="0"/>
                <a:t>- Anita</a:t>
              </a:r>
            </a:p>
          </p:txBody>
        </p: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8777B830-FFAE-B708-3C32-B77ADDFEE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25128" y="15649700"/>
              <a:ext cx="2145" cy="38224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42F00133-95F7-E711-C94C-325E9C432282}"/>
                </a:ext>
              </a:extLst>
            </p:cNvPr>
            <p:cNvSpPr/>
            <p:nvPr/>
          </p:nvSpPr>
          <p:spPr>
            <a:xfrm>
              <a:off x="24858407" y="194482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77" name="Connecteur droit 176">
              <a:extLst>
                <a:ext uri="{FF2B5EF4-FFF2-40B4-BE49-F238E27FC236}">
                  <a16:creationId xmlns:a16="http://schemas.microsoft.com/office/drawing/2014/main" id="{3F70B3E4-5413-BEF3-4963-071B985277DE}"/>
                </a:ext>
              </a:extLst>
            </p:cNvPr>
            <p:cNvCxnSpPr>
              <a:cxnSpLocks/>
              <a:endCxn id="179" idx="4"/>
            </p:cNvCxnSpPr>
            <p:nvPr/>
          </p:nvCxnSpPr>
          <p:spPr>
            <a:xfrm>
              <a:off x="25638473" y="17661620"/>
              <a:ext cx="3070" cy="12859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CD0CAFDF-74D0-FFDB-BCA3-3A3280BF46EC}"/>
                </a:ext>
              </a:extLst>
            </p:cNvPr>
            <p:cNvSpPr/>
            <p:nvPr/>
          </p:nvSpPr>
          <p:spPr>
            <a:xfrm>
              <a:off x="25569607" y="188005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A2B8874E-43CF-EC00-FD94-4D2181132A04}"/>
                </a:ext>
              </a:extLst>
            </p:cNvPr>
            <p:cNvSpPr txBox="1"/>
            <p:nvPr/>
          </p:nvSpPr>
          <p:spPr>
            <a:xfrm>
              <a:off x="25714372" y="18645332"/>
              <a:ext cx="117344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Ondine</a:t>
              </a:r>
            </a:p>
          </p:txBody>
        </p:sp>
        <p:sp>
          <p:nvSpPr>
            <p:cNvPr id="187" name="ZoneTexte 186">
              <a:extLst>
                <a:ext uri="{FF2B5EF4-FFF2-40B4-BE49-F238E27FC236}">
                  <a16:creationId xmlns:a16="http://schemas.microsoft.com/office/drawing/2014/main" id="{2E344231-65CE-A4DF-E2D1-7C1959DDC0A2}"/>
                </a:ext>
              </a:extLst>
            </p:cNvPr>
            <p:cNvSpPr txBox="1"/>
            <p:nvPr/>
          </p:nvSpPr>
          <p:spPr>
            <a:xfrm>
              <a:off x="28071854" y="18974509"/>
              <a:ext cx="117344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Margot</a:t>
              </a:r>
            </a:p>
          </p:txBody>
        </p:sp>
        <p:cxnSp>
          <p:nvCxnSpPr>
            <p:cNvPr id="189" name="Connecteur droit 188">
              <a:extLst>
                <a:ext uri="{FF2B5EF4-FFF2-40B4-BE49-F238E27FC236}">
                  <a16:creationId xmlns:a16="http://schemas.microsoft.com/office/drawing/2014/main" id="{08DF1158-6BE5-8F45-012C-3A0565C8C1EE}"/>
                </a:ext>
              </a:extLst>
            </p:cNvPr>
            <p:cNvCxnSpPr>
              <a:cxnSpLocks/>
            </p:cNvCxnSpPr>
            <p:nvPr/>
          </p:nvCxnSpPr>
          <p:spPr>
            <a:xfrm>
              <a:off x="28013373" y="14913100"/>
              <a:ext cx="0" cy="43155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91AC8D4F-78F6-DE30-C5D4-A1A3974DB042}"/>
                </a:ext>
              </a:extLst>
            </p:cNvPr>
            <p:cNvSpPr/>
            <p:nvPr/>
          </p:nvSpPr>
          <p:spPr>
            <a:xfrm>
              <a:off x="27944507" y="191434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28411CBF-A73A-7BED-866C-1A01BF62FBD8}"/>
                </a:ext>
              </a:extLst>
            </p:cNvPr>
            <p:cNvSpPr txBox="1"/>
            <p:nvPr/>
          </p:nvSpPr>
          <p:spPr>
            <a:xfrm>
              <a:off x="31335754" y="18974509"/>
              <a:ext cx="134134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Tornade</a:t>
              </a:r>
            </a:p>
          </p:txBody>
        </p:sp>
        <p:cxnSp>
          <p:nvCxnSpPr>
            <p:cNvPr id="197" name="Connecteur droit 196">
              <a:extLst>
                <a:ext uri="{FF2B5EF4-FFF2-40B4-BE49-F238E27FC236}">
                  <a16:creationId xmlns:a16="http://schemas.microsoft.com/office/drawing/2014/main" id="{2BEE18BD-1737-C299-A804-FCF06A3FA7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77273" y="13906500"/>
              <a:ext cx="3069" cy="52967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5F2DD814-2C0E-8CC0-C986-8E9D1EC94395}"/>
                </a:ext>
              </a:extLst>
            </p:cNvPr>
            <p:cNvSpPr/>
            <p:nvPr/>
          </p:nvSpPr>
          <p:spPr>
            <a:xfrm>
              <a:off x="31208407" y="191434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02" name="Connecteur droit 201">
              <a:extLst>
                <a:ext uri="{FF2B5EF4-FFF2-40B4-BE49-F238E27FC236}">
                  <a16:creationId xmlns:a16="http://schemas.microsoft.com/office/drawing/2014/main" id="{79C151EE-2734-84DB-337F-4C04C0B5BE94}"/>
                </a:ext>
              </a:extLst>
            </p:cNvPr>
            <p:cNvCxnSpPr>
              <a:cxnSpLocks/>
            </p:cNvCxnSpPr>
            <p:nvPr/>
          </p:nvCxnSpPr>
          <p:spPr>
            <a:xfrm>
              <a:off x="16557973" y="15098817"/>
              <a:ext cx="0" cy="524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cteur droit 202">
              <a:extLst>
                <a:ext uri="{FF2B5EF4-FFF2-40B4-BE49-F238E27FC236}">
                  <a16:creationId xmlns:a16="http://schemas.microsoft.com/office/drawing/2014/main" id="{268C6C7C-8755-DE44-E01D-6A56E259DBBF}"/>
                </a:ext>
              </a:extLst>
            </p:cNvPr>
            <p:cNvCxnSpPr>
              <a:cxnSpLocks/>
            </p:cNvCxnSpPr>
            <p:nvPr/>
          </p:nvCxnSpPr>
          <p:spPr>
            <a:xfrm>
              <a:off x="16557973" y="16383000"/>
              <a:ext cx="0" cy="23619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cteur droit 203">
              <a:extLst>
                <a:ext uri="{FF2B5EF4-FFF2-40B4-BE49-F238E27FC236}">
                  <a16:creationId xmlns:a16="http://schemas.microsoft.com/office/drawing/2014/main" id="{3BE8E8B1-4779-A4B4-879E-713830F42466}"/>
                </a:ext>
              </a:extLst>
            </p:cNvPr>
            <p:cNvCxnSpPr>
              <a:cxnSpLocks/>
              <a:endCxn id="205" idx="4"/>
            </p:cNvCxnSpPr>
            <p:nvPr/>
          </p:nvCxnSpPr>
          <p:spPr>
            <a:xfrm>
              <a:off x="17789873" y="19443700"/>
              <a:ext cx="3070" cy="215214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40C0936-C604-9E3A-699F-42BD44542A89}"/>
                </a:ext>
              </a:extLst>
            </p:cNvPr>
            <p:cNvSpPr/>
            <p:nvPr/>
          </p:nvSpPr>
          <p:spPr>
            <a:xfrm>
              <a:off x="17721007" y="214487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06" name="ZoneTexte 205">
              <a:extLst>
                <a:ext uri="{FF2B5EF4-FFF2-40B4-BE49-F238E27FC236}">
                  <a16:creationId xmlns:a16="http://schemas.microsoft.com/office/drawing/2014/main" id="{7095898F-6D5D-3FB0-6AF1-0399AD3D697A}"/>
                </a:ext>
              </a:extLst>
            </p:cNvPr>
            <p:cNvSpPr txBox="1"/>
            <p:nvPr/>
          </p:nvSpPr>
          <p:spPr>
            <a:xfrm>
              <a:off x="16592997" y="20760420"/>
              <a:ext cx="175966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Adventa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Aurore</a:t>
              </a:r>
            </a:p>
          </p:txBody>
        </p:sp>
        <p:cxnSp>
          <p:nvCxnSpPr>
            <p:cNvPr id="207" name="Connecteur droit 206">
              <a:extLst>
                <a:ext uri="{FF2B5EF4-FFF2-40B4-BE49-F238E27FC236}">
                  <a16:creationId xmlns:a16="http://schemas.microsoft.com/office/drawing/2014/main" id="{30902AEA-1749-77B0-E862-B60312791073}"/>
                </a:ext>
              </a:extLst>
            </p:cNvPr>
            <p:cNvCxnSpPr>
              <a:cxnSpLocks/>
              <a:endCxn id="208" idx="4"/>
            </p:cNvCxnSpPr>
            <p:nvPr/>
          </p:nvCxnSpPr>
          <p:spPr>
            <a:xfrm>
              <a:off x="16557973" y="19451778"/>
              <a:ext cx="3070" cy="17374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CB07EC69-C873-263E-3E27-C46D997A078D}"/>
                </a:ext>
              </a:extLst>
            </p:cNvPr>
            <p:cNvSpPr/>
            <p:nvPr/>
          </p:nvSpPr>
          <p:spPr>
            <a:xfrm>
              <a:off x="16489107" y="2104220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09" name="ZoneTexte 208">
              <a:extLst>
                <a:ext uri="{FF2B5EF4-FFF2-40B4-BE49-F238E27FC236}">
                  <a16:creationId xmlns:a16="http://schemas.microsoft.com/office/drawing/2014/main" id="{662DDC19-9452-0771-72CF-382B88FE4341}"/>
                </a:ext>
              </a:extLst>
            </p:cNvPr>
            <p:cNvSpPr txBox="1"/>
            <p:nvPr/>
          </p:nvSpPr>
          <p:spPr>
            <a:xfrm>
              <a:off x="17837597" y="21293820"/>
              <a:ext cx="1321608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Espoir</a:t>
              </a:r>
            </a:p>
          </p:txBody>
        </p:sp>
        <p:cxnSp>
          <p:nvCxnSpPr>
            <p:cNvPr id="210" name="Connecteur droit 209">
              <a:extLst>
                <a:ext uri="{FF2B5EF4-FFF2-40B4-BE49-F238E27FC236}">
                  <a16:creationId xmlns:a16="http://schemas.microsoft.com/office/drawing/2014/main" id="{6B701263-ED42-B00A-25FB-696CAA781173}"/>
                </a:ext>
              </a:extLst>
            </p:cNvPr>
            <p:cNvCxnSpPr>
              <a:cxnSpLocks/>
            </p:cNvCxnSpPr>
            <p:nvPr/>
          </p:nvCxnSpPr>
          <p:spPr>
            <a:xfrm>
              <a:off x="17767543" y="17393488"/>
              <a:ext cx="0" cy="13448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ZoneTexte 213">
              <a:extLst>
                <a:ext uri="{FF2B5EF4-FFF2-40B4-BE49-F238E27FC236}">
                  <a16:creationId xmlns:a16="http://schemas.microsoft.com/office/drawing/2014/main" id="{D9DA7FA7-5212-1D16-71E2-8532E300F0DE}"/>
                </a:ext>
              </a:extLst>
            </p:cNvPr>
            <p:cNvSpPr txBox="1"/>
            <p:nvPr/>
          </p:nvSpPr>
          <p:spPr>
            <a:xfrm>
              <a:off x="18370997" y="20608020"/>
              <a:ext cx="1588418" cy="21236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Dalila</a:t>
              </a:r>
              <a:br>
                <a:rPr lang="fr-FR" sz="2200" dirty="0"/>
              </a:br>
              <a:r>
                <a:rPr lang="fr-FR" sz="2200" dirty="0"/>
                <a:t>- Electre</a:t>
              </a:r>
              <a:br>
                <a:rPr lang="fr-FR" sz="2200" dirty="0"/>
              </a:b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Erato</a:t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Gaumaise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Eschyle</a:t>
              </a:r>
            </a:p>
          </p:txBody>
        </p:sp>
        <p:cxnSp>
          <p:nvCxnSpPr>
            <p:cNvPr id="215" name="Connecteur droit 214">
              <a:extLst>
                <a:ext uri="{FF2B5EF4-FFF2-40B4-BE49-F238E27FC236}">
                  <a16:creationId xmlns:a16="http://schemas.microsoft.com/office/drawing/2014/main" id="{98E51F11-B1BD-9B04-9201-A1A648159C8E}"/>
                </a:ext>
              </a:extLst>
            </p:cNvPr>
            <p:cNvCxnSpPr>
              <a:cxnSpLocks/>
            </p:cNvCxnSpPr>
            <p:nvPr/>
          </p:nvCxnSpPr>
          <p:spPr>
            <a:xfrm>
              <a:off x="18320940" y="18354480"/>
              <a:ext cx="0" cy="27371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C2882F5C-7FE9-E9FB-7F49-4197E6767D09}"/>
                </a:ext>
              </a:extLst>
            </p:cNvPr>
            <p:cNvSpPr/>
            <p:nvPr/>
          </p:nvSpPr>
          <p:spPr>
            <a:xfrm>
              <a:off x="18254407" y="218043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17" name="Connecteur droit 216">
              <a:extLst>
                <a:ext uri="{FF2B5EF4-FFF2-40B4-BE49-F238E27FC236}">
                  <a16:creationId xmlns:a16="http://schemas.microsoft.com/office/drawing/2014/main" id="{4B6BFA3B-5993-8A26-8110-EC9C6389C60F}"/>
                </a:ext>
              </a:extLst>
            </p:cNvPr>
            <p:cNvCxnSpPr>
              <a:cxnSpLocks/>
            </p:cNvCxnSpPr>
            <p:nvPr/>
          </p:nvCxnSpPr>
          <p:spPr>
            <a:xfrm>
              <a:off x="18323273" y="15975783"/>
              <a:ext cx="0" cy="9798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20C6E326-6C3E-FD3D-B4BD-76ECE2DAA60D}"/>
                </a:ext>
              </a:extLst>
            </p:cNvPr>
            <p:cNvCxnSpPr>
              <a:cxnSpLocks/>
            </p:cNvCxnSpPr>
            <p:nvPr/>
          </p:nvCxnSpPr>
          <p:spPr>
            <a:xfrm>
              <a:off x="18326342" y="15074106"/>
              <a:ext cx="0" cy="2720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necteur droit 218">
              <a:extLst>
                <a:ext uri="{FF2B5EF4-FFF2-40B4-BE49-F238E27FC236}">
                  <a16:creationId xmlns:a16="http://schemas.microsoft.com/office/drawing/2014/main" id="{4915D4AA-F7FD-1C90-80B3-0E1313A12CB0}"/>
                </a:ext>
              </a:extLst>
            </p:cNvPr>
            <p:cNvCxnSpPr>
              <a:cxnSpLocks/>
            </p:cNvCxnSpPr>
            <p:nvPr/>
          </p:nvCxnSpPr>
          <p:spPr>
            <a:xfrm>
              <a:off x="18323273" y="13917717"/>
              <a:ext cx="0" cy="825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onnecteur droit 220">
              <a:extLst>
                <a:ext uri="{FF2B5EF4-FFF2-40B4-BE49-F238E27FC236}">
                  <a16:creationId xmlns:a16="http://schemas.microsoft.com/office/drawing/2014/main" id="{6DBE528A-A72E-C03C-BC47-1934DD4CDE4C}"/>
                </a:ext>
              </a:extLst>
            </p:cNvPr>
            <p:cNvCxnSpPr>
              <a:cxnSpLocks/>
            </p:cNvCxnSpPr>
            <p:nvPr/>
          </p:nvCxnSpPr>
          <p:spPr>
            <a:xfrm>
              <a:off x="18326342" y="21690806"/>
              <a:ext cx="0" cy="2720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cteur droit 225">
              <a:extLst>
                <a:ext uri="{FF2B5EF4-FFF2-40B4-BE49-F238E27FC236}">
                  <a16:creationId xmlns:a16="http://schemas.microsoft.com/office/drawing/2014/main" id="{3C95CC3C-B421-DDE6-6A33-6DDE45C6D809}"/>
                </a:ext>
              </a:extLst>
            </p:cNvPr>
            <p:cNvCxnSpPr>
              <a:cxnSpLocks/>
            </p:cNvCxnSpPr>
            <p:nvPr/>
          </p:nvCxnSpPr>
          <p:spPr>
            <a:xfrm>
              <a:off x="18339990" y="21091677"/>
              <a:ext cx="0" cy="2720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ZoneTexte 226">
              <a:extLst>
                <a:ext uri="{FF2B5EF4-FFF2-40B4-BE49-F238E27FC236}">
                  <a16:creationId xmlns:a16="http://schemas.microsoft.com/office/drawing/2014/main" id="{EF856A82-6240-61D5-D22C-0243967D6B95}"/>
                </a:ext>
              </a:extLst>
            </p:cNvPr>
            <p:cNvSpPr txBox="1"/>
            <p:nvPr/>
          </p:nvSpPr>
          <p:spPr>
            <a:xfrm>
              <a:off x="19196497" y="21204920"/>
              <a:ext cx="1321608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Erasme</a:t>
              </a:r>
              <a:br>
                <a:rPr lang="fr-FR" sz="2200" dirty="0"/>
              </a:br>
              <a:r>
                <a:rPr lang="fr-FR" sz="2200" dirty="0"/>
                <a:t>- Gari</a:t>
              </a:r>
            </a:p>
          </p:txBody>
        </p:sp>
        <p:cxnSp>
          <p:nvCxnSpPr>
            <p:cNvPr id="228" name="Connecteur droit 227">
              <a:extLst>
                <a:ext uri="{FF2B5EF4-FFF2-40B4-BE49-F238E27FC236}">
                  <a16:creationId xmlns:a16="http://schemas.microsoft.com/office/drawing/2014/main" id="{BC32E07F-B681-FE58-560F-771D44EBED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65206" y="19159860"/>
              <a:ext cx="8967" cy="1549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173D667-9101-0C3D-EE2F-A8C416EA450B}"/>
                </a:ext>
              </a:extLst>
            </p:cNvPr>
            <p:cNvSpPr/>
            <p:nvPr/>
          </p:nvSpPr>
          <p:spPr>
            <a:xfrm>
              <a:off x="19092607" y="215249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30" name="Connecteur droit 229">
              <a:extLst>
                <a:ext uri="{FF2B5EF4-FFF2-40B4-BE49-F238E27FC236}">
                  <a16:creationId xmlns:a16="http://schemas.microsoft.com/office/drawing/2014/main" id="{ED22DAB5-1719-5F77-AAE0-DB8AA28D2548}"/>
                </a:ext>
              </a:extLst>
            </p:cNvPr>
            <p:cNvCxnSpPr>
              <a:cxnSpLocks/>
            </p:cNvCxnSpPr>
            <p:nvPr/>
          </p:nvCxnSpPr>
          <p:spPr>
            <a:xfrm>
              <a:off x="19164542" y="21359686"/>
              <a:ext cx="0" cy="1840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ZoneTexte 230">
              <a:extLst>
                <a:ext uri="{FF2B5EF4-FFF2-40B4-BE49-F238E27FC236}">
                  <a16:creationId xmlns:a16="http://schemas.microsoft.com/office/drawing/2014/main" id="{5043ABA9-CF24-B343-2505-A2A146C73D97}"/>
                </a:ext>
              </a:extLst>
            </p:cNvPr>
            <p:cNvSpPr txBox="1"/>
            <p:nvPr/>
          </p:nvSpPr>
          <p:spPr>
            <a:xfrm>
              <a:off x="22045327" y="20778019"/>
              <a:ext cx="1321608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Mariline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Nervia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Nadia</a:t>
              </a:r>
            </a:p>
          </p:txBody>
        </p:sp>
        <p:cxnSp>
          <p:nvCxnSpPr>
            <p:cNvPr id="232" name="Connecteur droit 231">
              <a:extLst>
                <a:ext uri="{FF2B5EF4-FFF2-40B4-BE49-F238E27FC236}">
                  <a16:creationId xmlns:a16="http://schemas.microsoft.com/office/drawing/2014/main" id="{013AC227-991F-2C62-1DE7-7F194CBC3C24}"/>
                </a:ext>
              </a:extLst>
            </p:cNvPr>
            <p:cNvCxnSpPr>
              <a:cxnSpLocks/>
              <a:endCxn id="233" idx="4"/>
            </p:cNvCxnSpPr>
            <p:nvPr/>
          </p:nvCxnSpPr>
          <p:spPr>
            <a:xfrm>
              <a:off x="22009343" y="19595283"/>
              <a:ext cx="0" cy="18227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D75F0A30-D75F-75EE-6509-94923D748987}"/>
                </a:ext>
              </a:extLst>
            </p:cNvPr>
            <p:cNvSpPr/>
            <p:nvPr/>
          </p:nvSpPr>
          <p:spPr>
            <a:xfrm>
              <a:off x="21937407" y="212709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34" name="Connecteur droit 233">
              <a:extLst>
                <a:ext uri="{FF2B5EF4-FFF2-40B4-BE49-F238E27FC236}">
                  <a16:creationId xmlns:a16="http://schemas.microsoft.com/office/drawing/2014/main" id="{1113DE84-0E02-3637-EF72-FD94F5C6FACF}"/>
                </a:ext>
              </a:extLst>
            </p:cNvPr>
            <p:cNvCxnSpPr>
              <a:cxnSpLocks/>
            </p:cNvCxnSpPr>
            <p:nvPr/>
          </p:nvCxnSpPr>
          <p:spPr>
            <a:xfrm>
              <a:off x="22004128" y="19123900"/>
              <a:ext cx="0" cy="1840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ZoneTexte 234">
              <a:extLst>
                <a:ext uri="{FF2B5EF4-FFF2-40B4-BE49-F238E27FC236}">
                  <a16:creationId xmlns:a16="http://schemas.microsoft.com/office/drawing/2014/main" id="{1691EC49-DDC7-0D6C-B6BC-D91F09C21E74}"/>
                </a:ext>
              </a:extLst>
            </p:cNvPr>
            <p:cNvSpPr txBox="1"/>
            <p:nvPr/>
          </p:nvSpPr>
          <p:spPr>
            <a:xfrm>
              <a:off x="23581831" y="20778019"/>
              <a:ext cx="1321608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Reina</a:t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Scaldia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Gasore</a:t>
              </a:r>
              <a:endParaRPr lang="fr-FR" sz="2200" dirty="0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3B350AC2-F5DB-6D6D-D1B1-00AAF957413A}"/>
                </a:ext>
              </a:extLst>
            </p:cNvPr>
            <p:cNvSpPr/>
            <p:nvPr/>
          </p:nvSpPr>
          <p:spPr>
            <a:xfrm>
              <a:off x="23461211" y="212709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43" name="Connecteur droit 242">
              <a:extLst>
                <a:ext uri="{FF2B5EF4-FFF2-40B4-BE49-F238E27FC236}">
                  <a16:creationId xmlns:a16="http://schemas.microsoft.com/office/drawing/2014/main" id="{6A7E9D07-EFCC-2E4A-82A2-294A8074E5CE}"/>
                </a:ext>
              </a:extLst>
            </p:cNvPr>
            <p:cNvCxnSpPr>
              <a:cxnSpLocks/>
              <a:stCxn id="191" idx="4"/>
              <a:endCxn id="244" idx="4"/>
            </p:cNvCxnSpPr>
            <p:nvPr/>
          </p:nvCxnSpPr>
          <p:spPr>
            <a:xfrm>
              <a:off x="28016443" y="19290483"/>
              <a:ext cx="25400" cy="22799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903C632F-AE35-5D15-0899-1CE418387156}"/>
                </a:ext>
              </a:extLst>
            </p:cNvPr>
            <p:cNvSpPr/>
            <p:nvPr/>
          </p:nvSpPr>
          <p:spPr>
            <a:xfrm>
              <a:off x="27969907" y="214233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45" name="ZoneTexte 244">
              <a:extLst>
                <a:ext uri="{FF2B5EF4-FFF2-40B4-BE49-F238E27FC236}">
                  <a16:creationId xmlns:a16="http://schemas.microsoft.com/office/drawing/2014/main" id="{473B7DF5-9F96-106D-A65D-5FC086A06C8C}"/>
                </a:ext>
              </a:extLst>
            </p:cNvPr>
            <p:cNvSpPr txBox="1"/>
            <p:nvPr/>
          </p:nvSpPr>
          <p:spPr>
            <a:xfrm>
              <a:off x="28103372" y="21248753"/>
              <a:ext cx="1321608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Judith</a:t>
              </a:r>
            </a:p>
          </p:txBody>
        </p:sp>
        <p:sp>
          <p:nvSpPr>
            <p:cNvPr id="246" name="ZoneTexte 245">
              <a:extLst>
                <a:ext uri="{FF2B5EF4-FFF2-40B4-BE49-F238E27FC236}">
                  <a16:creationId xmlns:a16="http://schemas.microsoft.com/office/drawing/2014/main" id="{7431C12E-E49C-41FD-D4D1-880E318350CD}"/>
                </a:ext>
              </a:extLst>
            </p:cNvPr>
            <p:cNvSpPr txBox="1"/>
            <p:nvPr/>
          </p:nvSpPr>
          <p:spPr>
            <a:xfrm>
              <a:off x="8603539" y="23099833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73</a:t>
              </a:r>
            </a:p>
          </p:txBody>
        </p:sp>
        <p:sp>
          <p:nvSpPr>
            <p:cNvPr id="4" name="Flèche : droite 3">
              <a:extLst>
                <a:ext uri="{FF2B5EF4-FFF2-40B4-BE49-F238E27FC236}">
                  <a16:creationId xmlns:a16="http://schemas.microsoft.com/office/drawing/2014/main" id="{492C7A01-FC21-2B5C-D0A7-AFD02DC2EF79}"/>
                </a:ext>
              </a:extLst>
            </p:cNvPr>
            <p:cNvSpPr/>
            <p:nvPr/>
          </p:nvSpPr>
          <p:spPr>
            <a:xfrm>
              <a:off x="4229100" y="13703300"/>
              <a:ext cx="37541200" cy="723900"/>
            </a:xfrm>
            <a:prstGeom prst="rightArrow">
              <a:avLst/>
            </a:prstGeom>
            <a:solidFill>
              <a:srgbClr val="F9E083">
                <a:alpha val="80000"/>
              </a:srgbClr>
            </a:solidFill>
            <a:ln w="19050">
              <a:solidFill>
                <a:srgbClr val="40A6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F0688CC-7DEA-8DD8-BDD1-4151F30D602B}"/>
                </a:ext>
              </a:extLst>
            </p:cNvPr>
            <p:cNvSpPr txBox="1"/>
            <p:nvPr/>
          </p:nvSpPr>
          <p:spPr>
            <a:xfrm>
              <a:off x="4955034" y="13834417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1915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9E121D7-0839-FF0A-B89B-A40E434F167F}"/>
                </a:ext>
              </a:extLst>
            </p:cNvPr>
            <p:cNvSpPr txBox="1"/>
            <p:nvPr/>
          </p:nvSpPr>
          <p:spPr>
            <a:xfrm>
              <a:off x="6595874" y="13834416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1920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FF263A1-1764-A134-63B1-47B162B2E0A7}"/>
                </a:ext>
              </a:extLst>
            </p:cNvPr>
            <p:cNvSpPr txBox="1"/>
            <p:nvPr/>
          </p:nvSpPr>
          <p:spPr>
            <a:xfrm>
              <a:off x="8266877" y="13834416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1925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701C15F-458C-9D84-9518-C610CBF3088F}"/>
                </a:ext>
              </a:extLst>
            </p:cNvPr>
            <p:cNvSpPr txBox="1"/>
            <p:nvPr/>
          </p:nvSpPr>
          <p:spPr>
            <a:xfrm>
              <a:off x="9935657" y="13834416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1930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FB31F8B-6D12-B8BD-F5F9-95A9FA8464BF}"/>
                </a:ext>
              </a:extLst>
            </p:cNvPr>
            <p:cNvSpPr txBox="1"/>
            <p:nvPr/>
          </p:nvSpPr>
          <p:spPr>
            <a:xfrm>
              <a:off x="11551097" y="13834416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1935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50DEFD9-7641-4E0A-AB38-F367296210B2}"/>
                </a:ext>
              </a:extLst>
            </p:cNvPr>
            <p:cNvSpPr txBox="1"/>
            <p:nvPr/>
          </p:nvSpPr>
          <p:spPr>
            <a:xfrm>
              <a:off x="13156755" y="13834415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AD5166-50E2-E374-C219-7C7ECD14EDD6}"/>
                </a:ext>
              </a:extLst>
            </p:cNvPr>
            <p:cNvSpPr txBox="1"/>
            <p:nvPr/>
          </p:nvSpPr>
          <p:spPr>
            <a:xfrm>
              <a:off x="14787118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1945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D8B5EC9-9577-859A-D736-DCD4EC00E209}"/>
                </a:ext>
              </a:extLst>
            </p:cNvPr>
            <p:cNvSpPr txBox="1"/>
            <p:nvPr/>
          </p:nvSpPr>
          <p:spPr>
            <a:xfrm>
              <a:off x="16430181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1950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6ACE19D-452B-1C23-C4F3-FFC1D81CD67D}"/>
                </a:ext>
              </a:extLst>
            </p:cNvPr>
            <p:cNvSpPr txBox="1"/>
            <p:nvPr/>
          </p:nvSpPr>
          <p:spPr>
            <a:xfrm>
              <a:off x="18072549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1955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3AD7C3D-5E52-224E-F083-77FAB0C3F0C6}"/>
                </a:ext>
              </a:extLst>
            </p:cNvPr>
            <p:cNvSpPr txBox="1"/>
            <p:nvPr/>
          </p:nvSpPr>
          <p:spPr>
            <a:xfrm>
              <a:off x="19690851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1960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8F9A468-2B2D-0D7E-39CE-4F0BA657E883}"/>
                </a:ext>
              </a:extLst>
            </p:cNvPr>
            <p:cNvSpPr txBox="1"/>
            <p:nvPr/>
          </p:nvSpPr>
          <p:spPr>
            <a:xfrm>
              <a:off x="21352510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1965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3A11E2C-13E1-6D3F-34A1-966B6C54A000}"/>
                </a:ext>
              </a:extLst>
            </p:cNvPr>
            <p:cNvSpPr txBox="1"/>
            <p:nvPr/>
          </p:nvSpPr>
          <p:spPr>
            <a:xfrm>
              <a:off x="22986189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1970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0FAC6DA-CEB6-E1ED-CF88-4F74D28EA3ED}"/>
                </a:ext>
              </a:extLst>
            </p:cNvPr>
            <p:cNvSpPr txBox="1"/>
            <p:nvPr/>
          </p:nvSpPr>
          <p:spPr>
            <a:xfrm>
              <a:off x="24733008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1975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616B975-F96C-9E9E-43B8-A3221D366CBD}"/>
                </a:ext>
              </a:extLst>
            </p:cNvPr>
            <p:cNvSpPr txBox="1"/>
            <p:nvPr/>
          </p:nvSpPr>
          <p:spPr>
            <a:xfrm>
              <a:off x="26418985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1980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B432815-6B35-DE61-051A-4D74EEE3DF99}"/>
                </a:ext>
              </a:extLst>
            </p:cNvPr>
            <p:cNvSpPr txBox="1"/>
            <p:nvPr/>
          </p:nvSpPr>
          <p:spPr>
            <a:xfrm>
              <a:off x="28122654" y="13834414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1985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6572DCB-5AE3-9CF0-677C-9E35C7C445E1}"/>
                </a:ext>
              </a:extLst>
            </p:cNvPr>
            <p:cNvSpPr txBox="1"/>
            <p:nvPr/>
          </p:nvSpPr>
          <p:spPr>
            <a:xfrm>
              <a:off x="29850299" y="13834413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1990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C87816A-E919-B53C-F98D-A7C38F3622A0}"/>
                </a:ext>
              </a:extLst>
            </p:cNvPr>
            <p:cNvSpPr txBox="1"/>
            <p:nvPr/>
          </p:nvSpPr>
          <p:spPr>
            <a:xfrm>
              <a:off x="31649078" y="13834412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1995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B1A64BC-BDEF-0484-8836-CC5925C280DB}"/>
                </a:ext>
              </a:extLst>
            </p:cNvPr>
            <p:cNvSpPr txBox="1"/>
            <p:nvPr/>
          </p:nvSpPr>
          <p:spPr>
            <a:xfrm>
              <a:off x="33352443" y="13834412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2000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B5C6C73-4817-5CA1-3BDB-2B20806238C6}"/>
                </a:ext>
              </a:extLst>
            </p:cNvPr>
            <p:cNvSpPr txBox="1"/>
            <p:nvPr/>
          </p:nvSpPr>
          <p:spPr>
            <a:xfrm>
              <a:off x="35098398" y="13834412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2005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C3AA5B-C669-0575-663F-5EDE727F175C}"/>
                </a:ext>
              </a:extLst>
            </p:cNvPr>
            <p:cNvSpPr txBox="1"/>
            <p:nvPr/>
          </p:nvSpPr>
          <p:spPr>
            <a:xfrm>
              <a:off x="36840115" y="13834412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2010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5D07BAF-CE0E-A549-96F0-3885C17554AB}"/>
                </a:ext>
              </a:extLst>
            </p:cNvPr>
            <p:cNvSpPr txBox="1"/>
            <p:nvPr/>
          </p:nvSpPr>
          <p:spPr>
            <a:xfrm>
              <a:off x="38429617" y="13834412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2015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059E49C-0D72-485D-7C35-749AA794553C}"/>
                </a:ext>
              </a:extLst>
            </p:cNvPr>
            <p:cNvSpPr txBox="1"/>
            <p:nvPr/>
          </p:nvSpPr>
          <p:spPr>
            <a:xfrm>
              <a:off x="39889043" y="13834412"/>
              <a:ext cx="869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2020</a:t>
              </a:r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EC559F4F-DC8B-7BF4-2508-FFBA78644638}"/>
                </a:ext>
              </a:extLst>
            </p:cNvPr>
            <p:cNvSpPr/>
            <p:nvPr/>
          </p:nvSpPr>
          <p:spPr>
            <a:xfrm>
              <a:off x="8488107" y="232455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48" name="Connecteur droit 247">
              <a:extLst>
                <a:ext uri="{FF2B5EF4-FFF2-40B4-BE49-F238E27FC236}">
                  <a16:creationId xmlns:a16="http://schemas.microsoft.com/office/drawing/2014/main" id="{7B0286C9-0FC3-76DC-D75B-8846490F06C7}"/>
                </a:ext>
              </a:extLst>
            </p:cNvPr>
            <p:cNvCxnSpPr>
              <a:cxnSpLocks/>
            </p:cNvCxnSpPr>
            <p:nvPr/>
          </p:nvCxnSpPr>
          <p:spPr>
            <a:xfrm>
              <a:off x="8560043" y="18321524"/>
              <a:ext cx="0" cy="49621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ZoneTexte 249">
              <a:extLst>
                <a:ext uri="{FF2B5EF4-FFF2-40B4-BE49-F238E27FC236}">
                  <a16:creationId xmlns:a16="http://schemas.microsoft.com/office/drawing/2014/main" id="{33EEA92A-2907-0B7C-91AF-84523B77E7C5}"/>
                </a:ext>
              </a:extLst>
            </p:cNvPr>
            <p:cNvSpPr txBox="1"/>
            <p:nvPr/>
          </p:nvSpPr>
          <p:spPr>
            <a:xfrm>
              <a:off x="10308474" y="22633864"/>
              <a:ext cx="1600201" cy="17851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10</a:t>
              </a:r>
              <a:br>
                <a:rPr lang="fr-FR" sz="2200" dirty="0"/>
              </a:br>
              <a:r>
                <a:rPr lang="fr-FR" sz="2200" dirty="0"/>
                <a:t>- Lignée 21</a:t>
              </a:r>
              <a:br>
                <a:rPr lang="fr-FR" sz="2200" dirty="0"/>
              </a:br>
              <a:r>
                <a:rPr lang="fr-FR" sz="2200" dirty="0"/>
                <a:t>- Lignée 2</a:t>
              </a:r>
              <a:br>
                <a:rPr lang="fr-FR" sz="2200" dirty="0"/>
              </a:br>
              <a:r>
                <a:rPr lang="fr-FR" sz="2200" dirty="0"/>
                <a:t>- Lignée 75</a:t>
              </a:r>
              <a:br>
                <a:rPr lang="fr-FR" sz="2200" dirty="0"/>
              </a:br>
              <a:r>
                <a:rPr lang="fr-FR" sz="2200" dirty="0"/>
                <a:t>- Lignée 24</a:t>
              </a:r>
            </a:p>
          </p:txBody>
        </p:sp>
        <p:cxnSp>
          <p:nvCxnSpPr>
            <p:cNvPr id="252" name="Connecteur droit 251">
              <a:extLst>
                <a:ext uri="{FF2B5EF4-FFF2-40B4-BE49-F238E27FC236}">
                  <a16:creationId xmlns:a16="http://schemas.microsoft.com/office/drawing/2014/main" id="{D7817DF7-D48F-CF6C-65F4-8335A699CE7C}"/>
                </a:ext>
              </a:extLst>
            </p:cNvPr>
            <p:cNvCxnSpPr>
              <a:cxnSpLocks/>
            </p:cNvCxnSpPr>
            <p:nvPr/>
          </p:nvCxnSpPr>
          <p:spPr>
            <a:xfrm>
              <a:off x="14198843" y="19947258"/>
              <a:ext cx="0" cy="3425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cteur droit 257">
              <a:extLst>
                <a:ext uri="{FF2B5EF4-FFF2-40B4-BE49-F238E27FC236}">
                  <a16:creationId xmlns:a16="http://schemas.microsoft.com/office/drawing/2014/main" id="{963FF1A4-B5A9-240C-289C-5108531221ED}"/>
                </a:ext>
              </a:extLst>
            </p:cNvPr>
            <p:cNvCxnSpPr>
              <a:cxnSpLocks/>
            </p:cNvCxnSpPr>
            <p:nvPr/>
          </p:nvCxnSpPr>
          <p:spPr>
            <a:xfrm>
              <a:off x="14207798" y="16426280"/>
              <a:ext cx="0" cy="21930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cteur droit 261">
              <a:extLst>
                <a:ext uri="{FF2B5EF4-FFF2-40B4-BE49-F238E27FC236}">
                  <a16:creationId xmlns:a16="http://schemas.microsoft.com/office/drawing/2014/main" id="{CF9A50A0-6B2A-0DB7-14D3-4079D4299BFD}"/>
                </a:ext>
              </a:extLst>
            </p:cNvPr>
            <p:cNvCxnSpPr>
              <a:cxnSpLocks/>
            </p:cNvCxnSpPr>
            <p:nvPr/>
          </p:nvCxnSpPr>
          <p:spPr>
            <a:xfrm>
              <a:off x="14208473" y="14882917"/>
              <a:ext cx="0" cy="524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ZoneTexte 264">
              <a:extLst>
                <a:ext uri="{FF2B5EF4-FFF2-40B4-BE49-F238E27FC236}">
                  <a16:creationId xmlns:a16="http://schemas.microsoft.com/office/drawing/2014/main" id="{7887ED18-F7AC-3C01-3E6D-3F6D5CD6E217}"/>
                </a:ext>
              </a:extLst>
            </p:cNvPr>
            <p:cNvSpPr txBox="1"/>
            <p:nvPr/>
          </p:nvSpPr>
          <p:spPr>
            <a:xfrm>
              <a:off x="21989339" y="23341133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Ardenne</a:t>
              </a:r>
            </a:p>
          </p:txBody>
        </p:sp>
        <p:cxnSp>
          <p:nvCxnSpPr>
            <p:cNvPr id="270" name="Connecteur droit 269">
              <a:extLst>
                <a:ext uri="{FF2B5EF4-FFF2-40B4-BE49-F238E27FC236}">
                  <a16:creationId xmlns:a16="http://schemas.microsoft.com/office/drawing/2014/main" id="{953F78D4-1E92-B254-9666-6D4ADFC8E6E8}"/>
                </a:ext>
              </a:extLst>
            </p:cNvPr>
            <p:cNvCxnSpPr>
              <a:cxnSpLocks/>
            </p:cNvCxnSpPr>
            <p:nvPr/>
          </p:nvCxnSpPr>
          <p:spPr>
            <a:xfrm>
              <a:off x="22009343" y="20811462"/>
              <a:ext cx="0" cy="27147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67273F2-7290-F54E-F0CE-1C0AAD25B2FD}"/>
                </a:ext>
              </a:extLst>
            </p:cNvPr>
            <p:cNvSpPr/>
            <p:nvPr/>
          </p:nvSpPr>
          <p:spPr>
            <a:xfrm>
              <a:off x="21937407" y="234873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272" name="ZoneTexte 271">
              <a:extLst>
                <a:ext uri="{FF2B5EF4-FFF2-40B4-BE49-F238E27FC236}">
                  <a16:creationId xmlns:a16="http://schemas.microsoft.com/office/drawing/2014/main" id="{4A343535-144A-7D9A-AE03-F04B72BFF64B}"/>
                </a:ext>
              </a:extLst>
            </p:cNvPr>
            <p:cNvSpPr txBox="1"/>
            <p:nvPr/>
          </p:nvSpPr>
          <p:spPr>
            <a:xfrm>
              <a:off x="23576642" y="22997249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Renval</a:t>
              </a:r>
              <a:endParaRPr lang="fr-FR" sz="2200" dirty="0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A7D8754A-FBBD-21A0-84B1-622BA10752D0}"/>
                </a:ext>
              </a:extLst>
            </p:cNvPr>
            <p:cNvSpPr/>
            <p:nvPr/>
          </p:nvSpPr>
          <p:spPr>
            <a:xfrm>
              <a:off x="23461211" y="231571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75" name="Connecteur droit 274">
              <a:extLst>
                <a:ext uri="{FF2B5EF4-FFF2-40B4-BE49-F238E27FC236}">
                  <a16:creationId xmlns:a16="http://schemas.microsoft.com/office/drawing/2014/main" id="{1BF6A84A-E6BC-8AE2-58E8-E8D5D8C713F3}"/>
                </a:ext>
              </a:extLst>
            </p:cNvPr>
            <p:cNvCxnSpPr>
              <a:cxnSpLocks/>
            </p:cNvCxnSpPr>
            <p:nvPr/>
          </p:nvCxnSpPr>
          <p:spPr>
            <a:xfrm>
              <a:off x="23533147" y="18614362"/>
              <a:ext cx="0" cy="27147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necteur droit 275">
              <a:extLst>
                <a:ext uri="{FF2B5EF4-FFF2-40B4-BE49-F238E27FC236}">
                  <a16:creationId xmlns:a16="http://schemas.microsoft.com/office/drawing/2014/main" id="{8A9614A1-5E5D-3EFC-B245-330313EE7C1E}"/>
                </a:ext>
              </a:extLst>
            </p:cNvPr>
            <p:cNvCxnSpPr>
              <a:cxnSpLocks/>
            </p:cNvCxnSpPr>
            <p:nvPr/>
          </p:nvCxnSpPr>
          <p:spPr>
            <a:xfrm>
              <a:off x="23533147" y="20570162"/>
              <a:ext cx="0" cy="27147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Connecteur droit 276">
              <a:extLst>
                <a:ext uri="{FF2B5EF4-FFF2-40B4-BE49-F238E27FC236}">
                  <a16:creationId xmlns:a16="http://schemas.microsoft.com/office/drawing/2014/main" id="{C9B4096C-9E37-D270-D8C3-E0D5920D910D}"/>
                </a:ext>
              </a:extLst>
            </p:cNvPr>
            <p:cNvCxnSpPr>
              <a:cxnSpLocks/>
            </p:cNvCxnSpPr>
            <p:nvPr/>
          </p:nvCxnSpPr>
          <p:spPr>
            <a:xfrm>
              <a:off x="26514773" y="15098817"/>
              <a:ext cx="0" cy="35964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necteur droit 282">
              <a:extLst>
                <a:ext uri="{FF2B5EF4-FFF2-40B4-BE49-F238E27FC236}">
                  <a16:creationId xmlns:a16="http://schemas.microsoft.com/office/drawing/2014/main" id="{D730CBF5-6194-3FEE-52B0-F969EB0F2E96}"/>
                </a:ext>
              </a:extLst>
            </p:cNvPr>
            <p:cNvCxnSpPr>
              <a:cxnSpLocks/>
              <a:endCxn id="286" idx="4"/>
            </p:cNvCxnSpPr>
            <p:nvPr/>
          </p:nvCxnSpPr>
          <p:spPr>
            <a:xfrm flipH="1">
              <a:off x="26505143" y="19124717"/>
              <a:ext cx="9630" cy="4420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ZoneTexte 284">
              <a:extLst>
                <a:ext uri="{FF2B5EF4-FFF2-40B4-BE49-F238E27FC236}">
                  <a16:creationId xmlns:a16="http://schemas.microsoft.com/office/drawing/2014/main" id="{C9DA9ED6-D2B3-4C7B-6C1C-708B71CA9BF4}"/>
                </a:ext>
              </a:extLst>
            </p:cNvPr>
            <p:cNvSpPr txBox="1"/>
            <p:nvPr/>
          </p:nvSpPr>
          <p:spPr>
            <a:xfrm>
              <a:off x="26548638" y="23111549"/>
              <a:ext cx="1600201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Albin</a:t>
              </a:r>
              <a:br>
                <a:rPr lang="fr-FR" sz="2200" dirty="0"/>
              </a:br>
              <a:r>
                <a:rPr lang="fr-FR" sz="2200" dirty="0"/>
                <a:t>- Rouquin</a:t>
              </a:r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CEBB4C83-828C-105D-CBFF-07020F803C47}"/>
                </a:ext>
              </a:extLst>
            </p:cNvPr>
            <p:cNvSpPr/>
            <p:nvPr/>
          </p:nvSpPr>
          <p:spPr>
            <a:xfrm>
              <a:off x="26433207" y="233984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8" name="Connecteur droit 287">
              <a:extLst>
                <a:ext uri="{FF2B5EF4-FFF2-40B4-BE49-F238E27FC236}">
                  <a16:creationId xmlns:a16="http://schemas.microsoft.com/office/drawing/2014/main" id="{7451FB76-2FFD-9BF0-B3D7-A79439720614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573" y="14260617"/>
              <a:ext cx="0" cy="87112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7CCB4BA1-7369-5B78-0D47-0074C239352D}"/>
                </a:ext>
              </a:extLst>
            </p:cNvPr>
            <p:cNvSpPr/>
            <p:nvPr/>
          </p:nvSpPr>
          <p:spPr>
            <a:xfrm>
              <a:off x="27385707" y="229793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52" name="ZoneTexte 351">
              <a:extLst>
                <a:ext uri="{FF2B5EF4-FFF2-40B4-BE49-F238E27FC236}">
                  <a16:creationId xmlns:a16="http://schemas.microsoft.com/office/drawing/2014/main" id="{D727387D-6CC8-2C19-0310-05BBC1C0FEE4}"/>
                </a:ext>
              </a:extLst>
            </p:cNvPr>
            <p:cNvSpPr txBox="1"/>
            <p:nvPr/>
          </p:nvSpPr>
          <p:spPr>
            <a:xfrm>
              <a:off x="27513642" y="22844849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Hercule</a:t>
              </a:r>
            </a:p>
          </p:txBody>
        </p:sp>
        <p:cxnSp>
          <p:nvCxnSpPr>
            <p:cNvPr id="355" name="Connecteur droit 354">
              <a:extLst>
                <a:ext uri="{FF2B5EF4-FFF2-40B4-BE49-F238E27FC236}">
                  <a16:creationId xmlns:a16="http://schemas.microsoft.com/office/drawing/2014/main" id="{727FBA78-97BB-FDFE-59C1-BA4CE2A691A1}"/>
                </a:ext>
              </a:extLst>
            </p:cNvPr>
            <p:cNvCxnSpPr>
              <a:cxnSpLocks/>
            </p:cNvCxnSpPr>
            <p:nvPr/>
          </p:nvCxnSpPr>
          <p:spPr>
            <a:xfrm>
              <a:off x="32258242" y="19379383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82257F6C-EBF7-2C43-4F64-7A6748B6AAA3}"/>
                </a:ext>
              </a:extLst>
            </p:cNvPr>
            <p:cNvSpPr/>
            <p:nvPr/>
          </p:nvSpPr>
          <p:spPr>
            <a:xfrm>
              <a:off x="32186307" y="237794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58" name="ZoneTexte 357">
              <a:extLst>
                <a:ext uri="{FF2B5EF4-FFF2-40B4-BE49-F238E27FC236}">
                  <a16:creationId xmlns:a16="http://schemas.microsoft.com/office/drawing/2014/main" id="{5403C10D-4044-D8CB-4E69-606A49260B3B}"/>
                </a:ext>
              </a:extLst>
            </p:cNvPr>
            <p:cNvSpPr txBox="1"/>
            <p:nvPr/>
          </p:nvSpPr>
          <p:spPr>
            <a:xfrm>
              <a:off x="32291956" y="23463955"/>
              <a:ext cx="192954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Franckenkorn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Redouté</a:t>
              </a:r>
            </a:p>
          </p:txBody>
        </p:sp>
        <p:cxnSp>
          <p:nvCxnSpPr>
            <p:cNvPr id="362" name="Connecteur droit 361">
              <a:extLst>
                <a:ext uri="{FF2B5EF4-FFF2-40B4-BE49-F238E27FC236}">
                  <a16:creationId xmlns:a16="http://schemas.microsoft.com/office/drawing/2014/main" id="{1D3B9546-848F-04E3-2651-D95732C0C62C}"/>
                </a:ext>
              </a:extLst>
            </p:cNvPr>
            <p:cNvCxnSpPr>
              <a:cxnSpLocks/>
            </p:cNvCxnSpPr>
            <p:nvPr/>
          </p:nvCxnSpPr>
          <p:spPr>
            <a:xfrm>
              <a:off x="33502842" y="15201083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Connecteur droit 362">
              <a:extLst>
                <a:ext uri="{FF2B5EF4-FFF2-40B4-BE49-F238E27FC236}">
                  <a16:creationId xmlns:a16="http://schemas.microsoft.com/office/drawing/2014/main" id="{8B6CBDFB-163E-60D4-4DFB-43DF883800EA}"/>
                </a:ext>
              </a:extLst>
            </p:cNvPr>
            <p:cNvCxnSpPr>
              <a:cxnSpLocks/>
            </p:cNvCxnSpPr>
            <p:nvPr/>
          </p:nvCxnSpPr>
          <p:spPr>
            <a:xfrm>
              <a:off x="33502842" y="18604683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D383FBFD-14B7-73D0-7F30-441B86682838}"/>
                </a:ext>
              </a:extLst>
            </p:cNvPr>
            <p:cNvSpPr/>
            <p:nvPr/>
          </p:nvSpPr>
          <p:spPr>
            <a:xfrm>
              <a:off x="33418207" y="230301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65" name="ZoneTexte 364">
              <a:extLst>
                <a:ext uri="{FF2B5EF4-FFF2-40B4-BE49-F238E27FC236}">
                  <a16:creationId xmlns:a16="http://schemas.microsoft.com/office/drawing/2014/main" id="{D7BE50B3-F08E-C3FF-062A-9D79331F3E53}"/>
                </a:ext>
              </a:extLst>
            </p:cNvPr>
            <p:cNvSpPr txBox="1"/>
            <p:nvPr/>
          </p:nvSpPr>
          <p:spPr>
            <a:xfrm>
              <a:off x="33536556" y="22536855"/>
              <a:ext cx="1270120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Poème</a:t>
              </a:r>
              <a:br>
                <a:rPr lang="fr-FR" sz="2200" dirty="0"/>
              </a:br>
              <a:r>
                <a:rPr lang="fr-FR" sz="2200" dirty="0"/>
                <a:t>- Ressac</a:t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Beryl</a:t>
              </a:r>
              <a:endParaRPr lang="fr-FR" sz="2200" dirty="0"/>
            </a:p>
          </p:txBody>
        </p:sp>
        <p:cxnSp>
          <p:nvCxnSpPr>
            <p:cNvPr id="366" name="Connecteur droit 365">
              <a:extLst>
                <a:ext uri="{FF2B5EF4-FFF2-40B4-BE49-F238E27FC236}">
                  <a16:creationId xmlns:a16="http://schemas.microsoft.com/office/drawing/2014/main" id="{A0ABCEC0-F3C5-3A04-EFFB-1BC0E2545401}"/>
                </a:ext>
              </a:extLst>
            </p:cNvPr>
            <p:cNvCxnSpPr>
              <a:cxnSpLocks/>
            </p:cNvCxnSpPr>
            <p:nvPr/>
          </p:nvCxnSpPr>
          <p:spPr>
            <a:xfrm>
              <a:off x="34252142" y="15709083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necteur droit 366">
              <a:extLst>
                <a:ext uri="{FF2B5EF4-FFF2-40B4-BE49-F238E27FC236}">
                  <a16:creationId xmlns:a16="http://schemas.microsoft.com/office/drawing/2014/main" id="{9470F3F1-0844-7BCA-2163-D0ABA138A04A}"/>
                </a:ext>
              </a:extLst>
            </p:cNvPr>
            <p:cNvCxnSpPr>
              <a:cxnSpLocks/>
            </p:cNvCxnSpPr>
            <p:nvPr/>
          </p:nvCxnSpPr>
          <p:spPr>
            <a:xfrm>
              <a:off x="34252142" y="18185583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6B740860-646B-8F1E-5A1C-1209D44C0E28}"/>
                </a:ext>
              </a:extLst>
            </p:cNvPr>
            <p:cNvSpPr/>
            <p:nvPr/>
          </p:nvSpPr>
          <p:spPr>
            <a:xfrm>
              <a:off x="34167507" y="239572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69" name="ZoneTexte 368">
              <a:extLst>
                <a:ext uri="{FF2B5EF4-FFF2-40B4-BE49-F238E27FC236}">
                  <a16:creationId xmlns:a16="http://schemas.microsoft.com/office/drawing/2014/main" id="{5E2F3338-31EF-7CE8-673A-A281314B0355}"/>
                </a:ext>
              </a:extLst>
            </p:cNvPr>
            <p:cNvSpPr txBox="1"/>
            <p:nvPr/>
          </p:nvSpPr>
          <p:spPr>
            <a:xfrm>
              <a:off x="34285856" y="23451255"/>
              <a:ext cx="1270120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Spy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Cosmos</a:t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Liroux</a:t>
              </a:r>
              <a:endParaRPr lang="fr-FR" sz="2200" dirty="0"/>
            </a:p>
          </p:txBody>
        </p:sp>
        <p:cxnSp>
          <p:nvCxnSpPr>
            <p:cNvPr id="372" name="Connecteur droit 371">
              <a:extLst>
                <a:ext uri="{FF2B5EF4-FFF2-40B4-BE49-F238E27FC236}">
                  <a16:creationId xmlns:a16="http://schemas.microsoft.com/office/drawing/2014/main" id="{12625928-C489-F098-650A-801978DC8AE1}"/>
                </a:ext>
              </a:extLst>
            </p:cNvPr>
            <p:cNvCxnSpPr>
              <a:cxnSpLocks/>
            </p:cNvCxnSpPr>
            <p:nvPr/>
          </p:nvCxnSpPr>
          <p:spPr>
            <a:xfrm>
              <a:off x="34252142" y="23582433"/>
              <a:ext cx="0" cy="4758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Connecteur droit 374">
              <a:extLst>
                <a:ext uri="{FF2B5EF4-FFF2-40B4-BE49-F238E27FC236}">
                  <a16:creationId xmlns:a16="http://schemas.microsoft.com/office/drawing/2014/main" id="{D4CD5EA0-32A0-C555-8E9F-046265B12849}"/>
                </a:ext>
              </a:extLst>
            </p:cNvPr>
            <p:cNvCxnSpPr>
              <a:cxnSpLocks/>
            </p:cNvCxnSpPr>
            <p:nvPr/>
          </p:nvCxnSpPr>
          <p:spPr>
            <a:xfrm>
              <a:off x="35098398" y="14260617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Connecteur droit 375">
              <a:extLst>
                <a:ext uri="{FF2B5EF4-FFF2-40B4-BE49-F238E27FC236}">
                  <a16:creationId xmlns:a16="http://schemas.microsoft.com/office/drawing/2014/main" id="{05C94E30-9304-3559-8F28-715E5BDD9F05}"/>
                </a:ext>
              </a:extLst>
            </p:cNvPr>
            <p:cNvCxnSpPr>
              <a:cxnSpLocks/>
            </p:cNvCxnSpPr>
            <p:nvPr/>
          </p:nvCxnSpPr>
          <p:spPr>
            <a:xfrm>
              <a:off x="35098398" y="18417980"/>
              <a:ext cx="0" cy="49109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6E936577-57D0-3BCA-ABF2-2446EE75769C}"/>
                </a:ext>
              </a:extLst>
            </p:cNvPr>
            <p:cNvSpPr/>
            <p:nvPr/>
          </p:nvSpPr>
          <p:spPr>
            <a:xfrm>
              <a:off x="35031107" y="233349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78" name="ZoneTexte 377">
              <a:extLst>
                <a:ext uri="{FF2B5EF4-FFF2-40B4-BE49-F238E27FC236}">
                  <a16:creationId xmlns:a16="http://schemas.microsoft.com/office/drawing/2014/main" id="{F6AE77CB-D5C3-307F-E5A6-89831C57B0A5}"/>
                </a:ext>
              </a:extLst>
            </p:cNvPr>
            <p:cNvSpPr txBox="1"/>
            <p:nvPr/>
          </p:nvSpPr>
          <p:spPr>
            <a:xfrm>
              <a:off x="35157633" y="23187749"/>
              <a:ext cx="113494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Stone</a:t>
              </a:r>
            </a:p>
          </p:txBody>
        </p:sp>
        <p:cxnSp>
          <p:nvCxnSpPr>
            <p:cNvPr id="381" name="Connecteur droit 380">
              <a:extLst>
                <a:ext uri="{FF2B5EF4-FFF2-40B4-BE49-F238E27FC236}">
                  <a16:creationId xmlns:a16="http://schemas.microsoft.com/office/drawing/2014/main" id="{FEB2EC71-678B-BCA7-0545-7B38A7725218}"/>
                </a:ext>
              </a:extLst>
            </p:cNvPr>
            <p:cNvCxnSpPr>
              <a:cxnSpLocks/>
            </p:cNvCxnSpPr>
            <p:nvPr/>
          </p:nvCxnSpPr>
          <p:spPr>
            <a:xfrm>
              <a:off x="36609698" y="15721117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necteur droit 382">
              <a:extLst>
                <a:ext uri="{FF2B5EF4-FFF2-40B4-BE49-F238E27FC236}">
                  <a16:creationId xmlns:a16="http://schemas.microsoft.com/office/drawing/2014/main" id="{90427F58-E799-2541-2157-CBFAE4012880}"/>
                </a:ext>
              </a:extLst>
            </p:cNvPr>
            <p:cNvCxnSpPr>
              <a:cxnSpLocks/>
            </p:cNvCxnSpPr>
            <p:nvPr/>
          </p:nvCxnSpPr>
          <p:spPr>
            <a:xfrm>
              <a:off x="36609698" y="18832617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3CB8C034-E09D-88D4-A585-3E38E7C6DD59}"/>
                </a:ext>
              </a:extLst>
            </p:cNvPr>
            <p:cNvSpPr/>
            <p:nvPr/>
          </p:nvSpPr>
          <p:spPr>
            <a:xfrm>
              <a:off x="36529707" y="232714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85" name="ZoneTexte 384">
              <a:extLst>
                <a:ext uri="{FF2B5EF4-FFF2-40B4-BE49-F238E27FC236}">
                  <a16:creationId xmlns:a16="http://schemas.microsoft.com/office/drawing/2014/main" id="{B4AEFBD7-1F56-7049-CB19-6C66A651B071}"/>
                </a:ext>
              </a:extLst>
            </p:cNvPr>
            <p:cNvSpPr txBox="1"/>
            <p:nvPr/>
          </p:nvSpPr>
          <p:spPr>
            <a:xfrm>
              <a:off x="36656233" y="22616249"/>
              <a:ext cx="113494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Epimi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Russio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Epanis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Divepi</a:t>
              </a:r>
              <a:endParaRPr lang="fr-FR" sz="2200" dirty="0"/>
            </a:p>
          </p:txBody>
        </p:sp>
        <p:cxnSp>
          <p:nvCxnSpPr>
            <p:cNvPr id="386" name="Connecteur droit 385">
              <a:extLst>
                <a:ext uri="{FF2B5EF4-FFF2-40B4-BE49-F238E27FC236}">
                  <a16:creationId xmlns:a16="http://schemas.microsoft.com/office/drawing/2014/main" id="{B595BE0C-28B4-599B-76CF-CD2B7BECD850}"/>
                </a:ext>
              </a:extLst>
            </p:cNvPr>
            <p:cNvCxnSpPr>
              <a:cxnSpLocks/>
            </p:cNvCxnSpPr>
            <p:nvPr/>
          </p:nvCxnSpPr>
          <p:spPr>
            <a:xfrm>
              <a:off x="38743298" y="14247917"/>
              <a:ext cx="0" cy="44455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Connecteur droit 386">
              <a:extLst>
                <a:ext uri="{FF2B5EF4-FFF2-40B4-BE49-F238E27FC236}">
                  <a16:creationId xmlns:a16="http://schemas.microsoft.com/office/drawing/2014/main" id="{836584B2-06FC-CC1C-7E0C-8EC3DAC7C566}"/>
                </a:ext>
              </a:extLst>
            </p:cNvPr>
            <p:cNvCxnSpPr>
              <a:cxnSpLocks/>
            </p:cNvCxnSpPr>
            <p:nvPr/>
          </p:nvCxnSpPr>
          <p:spPr>
            <a:xfrm>
              <a:off x="38749451" y="18417980"/>
              <a:ext cx="6547" cy="54062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DD49B7A9-CD54-15C3-7101-5590B0050B5B}"/>
                </a:ext>
              </a:extLst>
            </p:cNvPr>
            <p:cNvSpPr/>
            <p:nvPr/>
          </p:nvSpPr>
          <p:spPr>
            <a:xfrm>
              <a:off x="38676007" y="238048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393" name="ZoneTexte 392">
              <a:extLst>
                <a:ext uri="{FF2B5EF4-FFF2-40B4-BE49-F238E27FC236}">
                  <a16:creationId xmlns:a16="http://schemas.microsoft.com/office/drawing/2014/main" id="{217743CB-34FD-1300-BC61-CE4202ADD4CD}"/>
                </a:ext>
              </a:extLst>
            </p:cNvPr>
            <p:cNvSpPr txBox="1"/>
            <p:nvPr/>
          </p:nvSpPr>
          <p:spPr>
            <a:xfrm>
              <a:off x="38802532" y="23644949"/>
              <a:ext cx="138472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Sérénité</a:t>
              </a:r>
            </a:p>
          </p:txBody>
        </p:sp>
        <p:sp>
          <p:nvSpPr>
            <p:cNvPr id="398" name="ZoneTexte 397">
              <a:extLst>
                <a:ext uri="{FF2B5EF4-FFF2-40B4-BE49-F238E27FC236}">
                  <a16:creationId xmlns:a16="http://schemas.microsoft.com/office/drawing/2014/main" id="{EA6C5F6E-CD39-DBE1-F47D-06D56EB97D96}"/>
                </a:ext>
              </a:extLst>
            </p:cNvPr>
            <p:cNvSpPr txBox="1"/>
            <p:nvPr/>
          </p:nvSpPr>
          <p:spPr>
            <a:xfrm>
              <a:off x="39799610" y="23261211"/>
              <a:ext cx="84569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Vif</a:t>
              </a:r>
            </a:p>
          </p:txBody>
        </p:sp>
        <p:cxnSp>
          <p:nvCxnSpPr>
            <p:cNvPr id="399" name="Connecteur droit 398">
              <a:extLst>
                <a:ext uri="{FF2B5EF4-FFF2-40B4-BE49-F238E27FC236}">
                  <a16:creationId xmlns:a16="http://schemas.microsoft.com/office/drawing/2014/main" id="{5B667DF6-3875-57D6-EF7A-5F10B903A3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747291" y="21654240"/>
              <a:ext cx="3951" cy="18116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Connecteur droit 402">
              <a:extLst>
                <a:ext uri="{FF2B5EF4-FFF2-40B4-BE49-F238E27FC236}">
                  <a16:creationId xmlns:a16="http://schemas.microsoft.com/office/drawing/2014/main" id="{FC659F95-FAAA-E917-2C06-6F475B47CC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736185" y="14986262"/>
              <a:ext cx="5175" cy="6342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2F772D64-0532-B5F2-8987-0C02D4A21E26}"/>
                </a:ext>
              </a:extLst>
            </p:cNvPr>
            <p:cNvSpPr/>
            <p:nvPr/>
          </p:nvSpPr>
          <p:spPr>
            <a:xfrm>
              <a:off x="39679307" y="234365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06" name="Connecteur droit 405">
              <a:extLst>
                <a:ext uri="{FF2B5EF4-FFF2-40B4-BE49-F238E27FC236}">
                  <a16:creationId xmlns:a16="http://schemas.microsoft.com/office/drawing/2014/main" id="{A7A64438-97EB-542B-47B0-9A710E53E4C8}"/>
                </a:ext>
              </a:extLst>
            </p:cNvPr>
            <p:cNvCxnSpPr>
              <a:cxnSpLocks/>
            </p:cNvCxnSpPr>
            <p:nvPr/>
          </p:nvCxnSpPr>
          <p:spPr>
            <a:xfrm>
              <a:off x="39233360" y="14833862"/>
              <a:ext cx="0" cy="66754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2FC7ED8F-92E5-CBF0-87D2-EBF84931ACD5}"/>
                </a:ext>
              </a:extLst>
            </p:cNvPr>
            <p:cNvSpPr/>
            <p:nvPr/>
          </p:nvSpPr>
          <p:spPr>
            <a:xfrm>
              <a:off x="39158607" y="2142338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09" name="ZoneTexte 408">
              <a:extLst>
                <a:ext uri="{FF2B5EF4-FFF2-40B4-BE49-F238E27FC236}">
                  <a16:creationId xmlns:a16="http://schemas.microsoft.com/office/drawing/2014/main" id="{42CF4D16-DF82-32BC-7F84-16727D4C6EB4}"/>
                </a:ext>
              </a:extLst>
            </p:cNvPr>
            <p:cNvSpPr txBox="1"/>
            <p:nvPr/>
          </p:nvSpPr>
          <p:spPr>
            <a:xfrm>
              <a:off x="39292072" y="21248753"/>
              <a:ext cx="119434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Louisa</a:t>
              </a:r>
            </a:p>
          </p:txBody>
        </p:sp>
        <p:cxnSp>
          <p:nvCxnSpPr>
            <p:cNvPr id="416" name="Connecteur droit 415">
              <a:extLst>
                <a:ext uri="{FF2B5EF4-FFF2-40B4-BE49-F238E27FC236}">
                  <a16:creationId xmlns:a16="http://schemas.microsoft.com/office/drawing/2014/main" id="{A4478DF6-FFC1-3BD4-D373-686B5C9607E5}"/>
                </a:ext>
              </a:extLst>
            </p:cNvPr>
            <p:cNvCxnSpPr>
              <a:cxnSpLocks/>
            </p:cNvCxnSpPr>
            <p:nvPr/>
          </p:nvCxnSpPr>
          <p:spPr>
            <a:xfrm>
              <a:off x="40795460" y="14262362"/>
              <a:ext cx="0" cy="66754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onnecteur droit 416">
              <a:extLst>
                <a:ext uri="{FF2B5EF4-FFF2-40B4-BE49-F238E27FC236}">
                  <a16:creationId xmlns:a16="http://schemas.microsoft.com/office/drawing/2014/main" id="{B8702B84-749D-38AF-F664-D5D42FC9F892}"/>
                </a:ext>
              </a:extLst>
            </p:cNvPr>
            <p:cNvCxnSpPr>
              <a:cxnSpLocks/>
            </p:cNvCxnSpPr>
            <p:nvPr/>
          </p:nvCxnSpPr>
          <p:spPr>
            <a:xfrm>
              <a:off x="40795460" y="17170662"/>
              <a:ext cx="0" cy="66754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AC77550B-BD03-A644-0C35-6A65EA06838A}"/>
                </a:ext>
              </a:extLst>
            </p:cNvPr>
            <p:cNvSpPr/>
            <p:nvPr/>
          </p:nvSpPr>
          <p:spPr>
            <a:xfrm>
              <a:off x="40719260" y="2380487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19" name="ZoneTexte 418">
              <a:extLst>
                <a:ext uri="{FF2B5EF4-FFF2-40B4-BE49-F238E27FC236}">
                  <a16:creationId xmlns:a16="http://schemas.microsoft.com/office/drawing/2014/main" id="{77FA514C-DF31-B302-3540-5E21E1D4E4B9}"/>
                </a:ext>
              </a:extLst>
            </p:cNvPr>
            <p:cNvSpPr txBox="1"/>
            <p:nvPr/>
          </p:nvSpPr>
          <p:spPr>
            <a:xfrm>
              <a:off x="40845786" y="23644949"/>
              <a:ext cx="100377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Lucky</a:t>
              </a:r>
            </a:p>
          </p:txBody>
        </p:sp>
        <p:sp>
          <p:nvSpPr>
            <p:cNvPr id="420" name="ZoneTexte 419">
              <a:extLst>
                <a:ext uri="{FF2B5EF4-FFF2-40B4-BE49-F238E27FC236}">
                  <a16:creationId xmlns:a16="http://schemas.microsoft.com/office/drawing/2014/main" id="{976593FE-EF4D-693D-FF86-A3D7BE989216}"/>
                </a:ext>
              </a:extLst>
            </p:cNvPr>
            <p:cNvSpPr txBox="1"/>
            <p:nvPr/>
          </p:nvSpPr>
          <p:spPr>
            <a:xfrm>
              <a:off x="8619278" y="24511830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125</a:t>
              </a:r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C67EC8C9-3406-2DE4-4E67-D6B761A5ED5B}"/>
                </a:ext>
              </a:extLst>
            </p:cNvPr>
            <p:cNvSpPr/>
            <p:nvPr/>
          </p:nvSpPr>
          <p:spPr>
            <a:xfrm>
              <a:off x="8488107" y="246806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22" name="Connecteur droit 421">
              <a:extLst>
                <a:ext uri="{FF2B5EF4-FFF2-40B4-BE49-F238E27FC236}">
                  <a16:creationId xmlns:a16="http://schemas.microsoft.com/office/drawing/2014/main" id="{9D26BEF5-F012-99EF-EB23-86BFBD7F1B37}"/>
                </a:ext>
              </a:extLst>
            </p:cNvPr>
            <p:cNvCxnSpPr>
              <a:cxnSpLocks/>
            </p:cNvCxnSpPr>
            <p:nvPr/>
          </p:nvCxnSpPr>
          <p:spPr>
            <a:xfrm>
              <a:off x="8560043" y="19782024"/>
              <a:ext cx="0" cy="49621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ZoneTexte 422">
              <a:extLst>
                <a:ext uri="{FF2B5EF4-FFF2-40B4-BE49-F238E27FC236}">
                  <a16:creationId xmlns:a16="http://schemas.microsoft.com/office/drawing/2014/main" id="{7A621331-6723-E5C6-A381-7741513CE6EF}"/>
                </a:ext>
              </a:extLst>
            </p:cNvPr>
            <p:cNvSpPr txBox="1"/>
            <p:nvPr/>
          </p:nvSpPr>
          <p:spPr>
            <a:xfrm>
              <a:off x="10293986" y="24557902"/>
              <a:ext cx="1600201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185</a:t>
              </a:r>
              <a:br>
                <a:rPr lang="fr-FR" sz="2200" dirty="0"/>
              </a:br>
              <a:r>
                <a:rPr lang="fr-FR" sz="2200" dirty="0"/>
                <a:t>- Lignée 14</a:t>
              </a:r>
            </a:p>
          </p:txBody>
        </p:sp>
        <p:cxnSp>
          <p:nvCxnSpPr>
            <p:cNvPr id="426" name="Connecteur droit 425">
              <a:extLst>
                <a:ext uri="{FF2B5EF4-FFF2-40B4-BE49-F238E27FC236}">
                  <a16:creationId xmlns:a16="http://schemas.microsoft.com/office/drawing/2014/main" id="{7F35D817-82C5-74BF-00E2-A25B7CB22244}"/>
                </a:ext>
              </a:extLst>
            </p:cNvPr>
            <p:cNvCxnSpPr>
              <a:cxnSpLocks/>
            </p:cNvCxnSpPr>
            <p:nvPr/>
          </p:nvCxnSpPr>
          <p:spPr>
            <a:xfrm>
              <a:off x="10259016" y="18016183"/>
              <a:ext cx="0" cy="49621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eur droit 426">
              <a:extLst>
                <a:ext uri="{FF2B5EF4-FFF2-40B4-BE49-F238E27FC236}">
                  <a16:creationId xmlns:a16="http://schemas.microsoft.com/office/drawing/2014/main" id="{E810B251-68D7-FA4A-66CF-E3272808E0F5}"/>
                </a:ext>
              </a:extLst>
            </p:cNvPr>
            <p:cNvCxnSpPr>
              <a:cxnSpLocks/>
            </p:cNvCxnSpPr>
            <p:nvPr/>
          </p:nvCxnSpPr>
          <p:spPr>
            <a:xfrm>
              <a:off x="10259016" y="19908483"/>
              <a:ext cx="0" cy="49621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663370A6-ADA8-163C-8538-D21CF910C721}"/>
                </a:ext>
              </a:extLst>
            </p:cNvPr>
            <p:cNvSpPr/>
            <p:nvPr/>
          </p:nvSpPr>
          <p:spPr>
            <a:xfrm>
              <a:off x="10189907" y="2487112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29" name="ZoneTexte 428">
              <a:extLst>
                <a:ext uri="{FF2B5EF4-FFF2-40B4-BE49-F238E27FC236}">
                  <a16:creationId xmlns:a16="http://schemas.microsoft.com/office/drawing/2014/main" id="{68266567-C104-DC8B-EC2F-10F1A3995972}"/>
                </a:ext>
              </a:extLst>
            </p:cNvPr>
            <p:cNvSpPr txBox="1"/>
            <p:nvPr/>
          </p:nvSpPr>
          <p:spPr>
            <a:xfrm>
              <a:off x="13550899" y="24908477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Bordia</a:t>
              </a:r>
              <a:endParaRPr lang="fr-FR" sz="2200" dirty="0"/>
            </a:p>
          </p:txBody>
        </p:sp>
        <p:sp>
          <p:nvSpPr>
            <p:cNvPr id="430" name="ZoneTexte 429">
              <a:extLst>
                <a:ext uri="{FF2B5EF4-FFF2-40B4-BE49-F238E27FC236}">
                  <a16:creationId xmlns:a16="http://schemas.microsoft.com/office/drawing/2014/main" id="{0FD5640C-1A54-3654-66C8-8235F8E61C10}"/>
                </a:ext>
              </a:extLst>
            </p:cNvPr>
            <p:cNvSpPr txBox="1"/>
            <p:nvPr/>
          </p:nvSpPr>
          <p:spPr>
            <a:xfrm>
              <a:off x="14277725" y="24375722"/>
              <a:ext cx="2233159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Legia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Prof </a:t>
              </a:r>
              <a:r>
                <a:rPr lang="fr-FR" sz="2200" dirty="0" err="1"/>
                <a:t>Damseaux</a:t>
              </a:r>
              <a:endParaRPr lang="fr-FR" sz="2200" dirty="0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871D4D31-93F5-E5C6-373C-E61068BF18E5}"/>
                </a:ext>
              </a:extLst>
            </p:cNvPr>
            <p:cNvSpPr/>
            <p:nvPr/>
          </p:nvSpPr>
          <p:spPr>
            <a:xfrm>
              <a:off x="14114207" y="2470584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33" name="Connecteur droit 432">
              <a:extLst>
                <a:ext uri="{FF2B5EF4-FFF2-40B4-BE49-F238E27FC236}">
                  <a16:creationId xmlns:a16="http://schemas.microsoft.com/office/drawing/2014/main" id="{5D0A1CC4-B2B3-4ECC-FC12-6757B1C1A4A1}"/>
                </a:ext>
              </a:extLst>
            </p:cNvPr>
            <p:cNvCxnSpPr>
              <a:cxnSpLocks/>
              <a:endCxn id="438" idx="4"/>
            </p:cNvCxnSpPr>
            <p:nvPr/>
          </p:nvCxnSpPr>
          <p:spPr>
            <a:xfrm>
              <a:off x="13512800" y="19985224"/>
              <a:ext cx="243" cy="52105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necteur droit 433">
              <a:extLst>
                <a:ext uri="{FF2B5EF4-FFF2-40B4-BE49-F238E27FC236}">
                  <a16:creationId xmlns:a16="http://schemas.microsoft.com/office/drawing/2014/main" id="{3EABB93A-3FB2-C507-4D4A-30144BB039FA}"/>
                </a:ext>
              </a:extLst>
            </p:cNvPr>
            <p:cNvCxnSpPr>
              <a:cxnSpLocks/>
            </p:cNvCxnSpPr>
            <p:nvPr/>
          </p:nvCxnSpPr>
          <p:spPr>
            <a:xfrm>
              <a:off x="13509298" y="16451680"/>
              <a:ext cx="0" cy="21930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9F477C59-3BA3-DFEC-FF2A-84088BD9B97F}"/>
                </a:ext>
              </a:extLst>
            </p:cNvPr>
            <p:cNvSpPr/>
            <p:nvPr/>
          </p:nvSpPr>
          <p:spPr>
            <a:xfrm>
              <a:off x="13441107" y="2504874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47" name="Connecteur droit 446">
              <a:extLst>
                <a:ext uri="{FF2B5EF4-FFF2-40B4-BE49-F238E27FC236}">
                  <a16:creationId xmlns:a16="http://schemas.microsoft.com/office/drawing/2014/main" id="{F1742748-2702-F390-86FC-ECEB6A52082B}"/>
                </a:ext>
              </a:extLst>
            </p:cNvPr>
            <p:cNvCxnSpPr>
              <a:cxnSpLocks/>
            </p:cNvCxnSpPr>
            <p:nvPr/>
          </p:nvCxnSpPr>
          <p:spPr>
            <a:xfrm>
              <a:off x="18320940" y="21897780"/>
              <a:ext cx="0" cy="29299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9216DEDC-06E1-A586-4B7F-B9C7B36D9FAC}"/>
                </a:ext>
              </a:extLst>
            </p:cNvPr>
            <p:cNvSpPr/>
            <p:nvPr/>
          </p:nvSpPr>
          <p:spPr>
            <a:xfrm>
              <a:off x="18249004" y="246933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50" name="ZoneTexte 449">
              <a:extLst>
                <a:ext uri="{FF2B5EF4-FFF2-40B4-BE49-F238E27FC236}">
                  <a16:creationId xmlns:a16="http://schemas.microsoft.com/office/drawing/2014/main" id="{4D2D68C5-4F98-3219-0E0C-63EEBC6D8054}"/>
                </a:ext>
              </a:extLst>
            </p:cNvPr>
            <p:cNvSpPr txBox="1"/>
            <p:nvPr/>
          </p:nvSpPr>
          <p:spPr>
            <a:xfrm>
              <a:off x="18376058" y="24538527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Manon</a:t>
              </a:r>
            </a:p>
          </p:txBody>
        </p:sp>
        <p:cxnSp>
          <p:nvCxnSpPr>
            <p:cNvPr id="451" name="Connecteur droit 450">
              <a:extLst>
                <a:ext uri="{FF2B5EF4-FFF2-40B4-BE49-F238E27FC236}">
                  <a16:creationId xmlns:a16="http://schemas.microsoft.com/office/drawing/2014/main" id="{841D27D1-089D-DC8F-9E20-60BA3034FD1B}"/>
                </a:ext>
              </a:extLst>
            </p:cNvPr>
            <p:cNvCxnSpPr>
              <a:cxnSpLocks/>
            </p:cNvCxnSpPr>
            <p:nvPr/>
          </p:nvCxnSpPr>
          <p:spPr>
            <a:xfrm>
              <a:off x="24143672" y="14260617"/>
              <a:ext cx="0" cy="46302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Connecteur droit 455">
              <a:extLst>
                <a:ext uri="{FF2B5EF4-FFF2-40B4-BE49-F238E27FC236}">
                  <a16:creationId xmlns:a16="http://schemas.microsoft.com/office/drawing/2014/main" id="{0E60F61C-732C-8674-988D-0CDE07E84EF8}"/>
                </a:ext>
              </a:extLst>
            </p:cNvPr>
            <p:cNvCxnSpPr>
              <a:cxnSpLocks/>
            </p:cNvCxnSpPr>
            <p:nvPr/>
          </p:nvCxnSpPr>
          <p:spPr>
            <a:xfrm>
              <a:off x="24142638" y="19174220"/>
              <a:ext cx="0" cy="16720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eur droit 458">
              <a:extLst>
                <a:ext uri="{FF2B5EF4-FFF2-40B4-BE49-F238E27FC236}">
                  <a16:creationId xmlns:a16="http://schemas.microsoft.com/office/drawing/2014/main" id="{DE05F050-267A-ACD5-3828-28F27DA3CF0F}"/>
                </a:ext>
              </a:extLst>
            </p:cNvPr>
            <p:cNvCxnSpPr>
              <a:cxnSpLocks/>
            </p:cNvCxnSpPr>
            <p:nvPr/>
          </p:nvCxnSpPr>
          <p:spPr>
            <a:xfrm>
              <a:off x="24142638" y="21837142"/>
              <a:ext cx="259" cy="1270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Connecteur droit 462">
              <a:extLst>
                <a:ext uri="{FF2B5EF4-FFF2-40B4-BE49-F238E27FC236}">
                  <a16:creationId xmlns:a16="http://schemas.microsoft.com/office/drawing/2014/main" id="{ECB94C7F-27AE-7037-482C-FF01434726CB}"/>
                </a:ext>
              </a:extLst>
            </p:cNvPr>
            <p:cNvCxnSpPr>
              <a:cxnSpLocks/>
              <a:endCxn id="464" idx="0"/>
            </p:cNvCxnSpPr>
            <p:nvPr/>
          </p:nvCxnSpPr>
          <p:spPr>
            <a:xfrm flipH="1">
              <a:off x="24137540" y="23386542"/>
              <a:ext cx="5098" cy="15861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673ADC9-1C45-4814-C0F8-AD3081C7FDA2}"/>
                </a:ext>
              </a:extLst>
            </p:cNvPr>
            <p:cNvSpPr/>
            <p:nvPr/>
          </p:nvSpPr>
          <p:spPr>
            <a:xfrm>
              <a:off x="24065604" y="249727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65" name="ZoneTexte 464">
              <a:extLst>
                <a:ext uri="{FF2B5EF4-FFF2-40B4-BE49-F238E27FC236}">
                  <a16:creationId xmlns:a16="http://schemas.microsoft.com/office/drawing/2014/main" id="{9286CA4D-1684-FE0B-1B80-49B75851ED42}"/>
                </a:ext>
              </a:extLst>
            </p:cNvPr>
            <p:cNvSpPr txBox="1"/>
            <p:nvPr/>
          </p:nvSpPr>
          <p:spPr>
            <a:xfrm>
              <a:off x="24192659" y="24817927"/>
              <a:ext cx="12696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Gipsy</a:t>
              </a:r>
            </a:p>
          </p:txBody>
        </p:sp>
        <p:cxnSp>
          <p:nvCxnSpPr>
            <p:cNvPr id="467" name="Connecteur droit 466">
              <a:extLst>
                <a:ext uri="{FF2B5EF4-FFF2-40B4-BE49-F238E27FC236}">
                  <a16:creationId xmlns:a16="http://schemas.microsoft.com/office/drawing/2014/main" id="{28976FB9-BAAE-90B0-1938-F126D875C8C6}"/>
                </a:ext>
              </a:extLst>
            </p:cNvPr>
            <p:cNvCxnSpPr>
              <a:cxnSpLocks/>
            </p:cNvCxnSpPr>
            <p:nvPr/>
          </p:nvCxnSpPr>
          <p:spPr>
            <a:xfrm>
              <a:off x="24926100" y="19218141"/>
              <a:ext cx="0" cy="55259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FD84BA3F-6006-64B3-BD79-E825F6C99BBD}"/>
                </a:ext>
              </a:extLst>
            </p:cNvPr>
            <p:cNvSpPr/>
            <p:nvPr/>
          </p:nvSpPr>
          <p:spPr>
            <a:xfrm>
              <a:off x="24853004" y="246806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70" name="ZoneTexte 469">
              <a:extLst>
                <a:ext uri="{FF2B5EF4-FFF2-40B4-BE49-F238E27FC236}">
                  <a16:creationId xmlns:a16="http://schemas.microsoft.com/office/drawing/2014/main" id="{8E0B4CA4-6567-AC9A-D01D-E364B8955D53}"/>
                </a:ext>
              </a:extLst>
            </p:cNvPr>
            <p:cNvSpPr txBox="1"/>
            <p:nvPr/>
          </p:nvSpPr>
          <p:spPr>
            <a:xfrm>
              <a:off x="24967359" y="24513127"/>
              <a:ext cx="12696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Capri</a:t>
              </a:r>
            </a:p>
          </p:txBody>
        </p:sp>
        <p:cxnSp>
          <p:nvCxnSpPr>
            <p:cNvPr id="471" name="Connecteur droit 470">
              <a:extLst>
                <a:ext uri="{FF2B5EF4-FFF2-40B4-BE49-F238E27FC236}">
                  <a16:creationId xmlns:a16="http://schemas.microsoft.com/office/drawing/2014/main" id="{3E3E4E10-73F1-D79E-9EA8-075749AD7500}"/>
                </a:ext>
              </a:extLst>
            </p:cNvPr>
            <p:cNvCxnSpPr>
              <a:cxnSpLocks/>
            </p:cNvCxnSpPr>
            <p:nvPr/>
          </p:nvCxnSpPr>
          <p:spPr>
            <a:xfrm>
              <a:off x="27454815" y="23099586"/>
              <a:ext cx="0" cy="3897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Connecteur droit 472">
              <a:extLst>
                <a:ext uri="{FF2B5EF4-FFF2-40B4-BE49-F238E27FC236}">
                  <a16:creationId xmlns:a16="http://schemas.microsoft.com/office/drawing/2014/main" id="{9E0FFA7F-F232-B1E3-EDA4-4EC65AA50B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475" y="23824066"/>
              <a:ext cx="0" cy="9434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A57B899D-244E-5566-519E-D117ADD9A7E6}"/>
                </a:ext>
              </a:extLst>
            </p:cNvPr>
            <p:cNvSpPr/>
            <p:nvPr/>
          </p:nvSpPr>
          <p:spPr>
            <a:xfrm>
              <a:off x="27380304" y="247568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76" name="ZoneTexte 475">
              <a:extLst>
                <a:ext uri="{FF2B5EF4-FFF2-40B4-BE49-F238E27FC236}">
                  <a16:creationId xmlns:a16="http://schemas.microsoft.com/office/drawing/2014/main" id="{33C533AE-6D52-B063-B3CC-2AC3D4DA2A6D}"/>
                </a:ext>
              </a:extLst>
            </p:cNvPr>
            <p:cNvSpPr txBox="1"/>
            <p:nvPr/>
          </p:nvSpPr>
          <p:spPr>
            <a:xfrm>
              <a:off x="27494659" y="24602027"/>
              <a:ext cx="12696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Triton</a:t>
              </a:r>
            </a:p>
          </p:txBody>
        </p:sp>
        <p:cxnSp>
          <p:nvCxnSpPr>
            <p:cNvPr id="477" name="Connecteur droit 476">
              <a:extLst>
                <a:ext uri="{FF2B5EF4-FFF2-40B4-BE49-F238E27FC236}">
                  <a16:creationId xmlns:a16="http://schemas.microsoft.com/office/drawing/2014/main" id="{9F992649-6141-82BC-C6F6-1988FAD86C0C}"/>
                </a:ext>
              </a:extLst>
            </p:cNvPr>
            <p:cNvCxnSpPr>
              <a:cxnSpLocks/>
            </p:cNvCxnSpPr>
            <p:nvPr/>
          </p:nvCxnSpPr>
          <p:spPr>
            <a:xfrm>
              <a:off x="29626273" y="14265400"/>
              <a:ext cx="0" cy="43155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Connecteur droit 477">
              <a:extLst>
                <a:ext uri="{FF2B5EF4-FFF2-40B4-BE49-F238E27FC236}">
                  <a16:creationId xmlns:a16="http://schemas.microsoft.com/office/drawing/2014/main" id="{392A26A3-F604-C776-CF74-4EC4888A859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6273" y="17465800"/>
              <a:ext cx="0" cy="43155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Connecteur droit 478">
              <a:extLst>
                <a:ext uri="{FF2B5EF4-FFF2-40B4-BE49-F238E27FC236}">
                  <a16:creationId xmlns:a16="http://schemas.microsoft.com/office/drawing/2014/main" id="{31C4F636-9D40-4C6C-2745-2E8D9E098FBF}"/>
                </a:ext>
              </a:extLst>
            </p:cNvPr>
            <p:cNvCxnSpPr>
              <a:cxnSpLocks/>
            </p:cNvCxnSpPr>
            <p:nvPr/>
          </p:nvCxnSpPr>
          <p:spPr>
            <a:xfrm>
              <a:off x="29626273" y="20691600"/>
              <a:ext cx="0" cy="43155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1BE25BD7-1A0D-537E-915C-9C872BFAA988}"/>
                </a:ext>
              </a:extLst>
            </p:cNvPr>
            <p:cNvSpPr/>
            <p:nvPr/>
          </p:nvSpPr>
          <p:spPr>
            <a:xfrm>
              <a:off x="29564704" y="249092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81" name="ZoneTexte 480">
              <a:extLst>
                <a:ext uri="{FF2B5EF4-FFF2-40B4-BE49-F238E27FC236}">
                  <a16:creationId xmlns:a16="http://schemas.microsoft.com/office/drawing/2014/main" id="{2B38F088-C08A-485B-4CA0-3FC038E07524}"/>
                </a:ext>
              </a:extLst>
            </p:cNvPr>
            <p:cNvSpPr txBox="1"/>
            <p:nvPr/>
          </p:nvSpPr>
          <p:spPr>
            <a:xfrm>
              <a:off x="29679058" y="24411527"/>
              <a:ext cx="1673217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Truitel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Arton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Mielmont</a:t>
              </a:r>
              <a:endParaRPr lang="fr-FR" sz="2200" dirty="0"/>
            </a:p>
          </p:txBody>
        </p:sp>
        <p:cxnSp>
          <p:nvCxnSpPr>
            <p:cNvPr id="482" name="Connecteur droit 481">
              <a:extLst>
                <a:ext uri="{FF2B5EF4-FFF2-40B4-BE49-F238E27FC236}">
                  <a16:creationId xmlns:a16="http://schemas.microsoft.com/office/drawing/2014/main" id="{2D75317D-5976-A4CF-75BF-07A737E16079}"/>
                </a:ext>
              </a:extLst>
            </p:cNvPr>
            <p:cNvCxnSpPr>
              <a:cxnSpLocks/>
            </p:cNvCxnSpPr>
            <p:nvPr/>
          </p:nvCxnSpPr>
          <p:spPr>
            <a:xfrm>
              <a:off x="31277273" y="19269200"/>
              <a:ext cx="0" cy="552132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B7E51FC9-E88A-FADE-1C43-4B9770ED38B3}"/>
                </a:ext>
              </a:extLst>
            </p:cNvPr>
            <p:cNvSpPr/>
            <p:nvPr/>
          </p:nvSpPr>
          <p:spPr>
            <a:xfrm>
              <a:off x="31203004" y="247949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91" name="ZoneTexte 490">
              <a:extLst>
                <a:ext uri="{FF2B5EF4-FFF2-40B4-BE49-F238E27FC236}">
                  <a16:creationId xmlns:a16="http://schemas.microsoft.com/office/drawing/2014/main" id="{D65CF64B-31F9-2C43-05ED-467F1998D8AD}"/>
                </a:ext>
              </a:extLst>
            </p:cNvPr>
            <p:cNvSpPr txBox="1"/>
            <p:nvPr/>
          </p:nvSpPr>
          <p:spPr>
            <a:xfrm>
              <a:off x="31317359" y="24640127"/>
              <a:ext cx="12696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 smtClean="0"/>
                <a:t>Cledor</a:t>
              </a:r>
              <a:endParaRPr lang="fr-FR" sz="2200" dirty="0"/>
            </a:p>
          </p:txBody>
        </p:sp>
        <p:cxnSp>
          <p:nvCxnSpPr>
            <p:cNvPr id="492" name="Connecteur droit 491">
              <a:extLst>
                <a:ext uri="{FF2B5EF4-FFF2-40B4-BE49-F238E27FC236}">
                  <a16:creationId xmlns:a16="http://schemas.microsoft.com/office/drawing/2014/main" id="{E6FBDBF7-8DF0-52AC-0AEF-AD184EBE5352}"/>
                </a:ext>
              </a:extLst>
            </p:cNvPr>
            <p:cNvCxnSpPr>
              <a:cxnSpLocks/>
            </p:cNvCxnSpPr>
            <p:nvPr/>
          </p:nvCxnSpPr>
          <p:spPr>
            <a:xfrm>
              <a:off x="32778942" y="14249400"/>
              <a:ext cx="0" cy="49829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Connecteur droit 492">
              <a:extLst>
                <a:ext uri="{FF2B5EF4-FFF2-40B4-BE49-F238E27FC236}">
                  <a16:creationId xmlns:a16="http://schemas.microsoft.com/office/drawing/2014/main" id="{7437B749-C76F-AB1A-EE62-BE0BAECD7781}"/>
                </a:ext>
              </a:extLst>
            </p:cNvPr>
            <p:cNvCxnSpPr>
              <a:cxnSpLocks/>
            </p:cNvCxnSpPr>
            <p:nvPr/>
          </p:nvCxnSpPr>
          <p:spPr>
            <a:xfrm>
              <a:off x="32778942" y="18567400"/>
              <a:ext cx="0" cy="49829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Connecteur droit 493">
              <a:extLst>
                <a:ext uri="{FF2B5EF4-FFF2-40B4-BE49-F238E27FC236}">
                  <a16:creationId xmlns:a16="http://schemas.microsoft.com/office/drawing/2014/main" id="{5CAB67C7-6AE3-82DA-047D-611373269A3A}"/>
                </a:ext>
              </a:extLst>
            </p:cNvPr>
            <p:cNvCxnSpPr>
              <a:cxnSpLocks/>
            </p:cNvCxnSpPr>
            <p:nvPr/>
          </p:nvCxnSpPr>
          <p:spPr>
            <a:xfrm>
              <a:off x="32778775" y="24178667"/>
              <a:ext cx="0" cy="725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BC1DE3E-FFD0-F7A5-6BC4-609AF8387114}"/>
                </a:ext>
              </a:extLst>
            </p:cNvPr>
            <p:cNvSpPr/>
            <p:nvPr/>
          </p:nvSpPr>
          <p:spPr>
            <a:xfrm>
              <a:off x="32701604" y="24794923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97" name="ZoneTexte 496">
              <a:extLst>
                <a:ext uri="{FF2B5EF4-FFF2-40B4-BE49-F238E27FC236}">
                  <a16:creationId xmlns:a16="http://schemas.microsoft.com/office/drawing/2014/main" id="{148EB9B6-772F-2F8F-1A15-D41CEF4B4FB0}"/>
                </a:ext>
              </a:extLst>
            </p:cNvPr>
            <p:cNvSpPr txBox="1"/>
            <p:nvPr/>
          </p:nvSpPr>
          <p:spPr>
            <a:xfrm>
              <a:off x="32815959" y="24640127"/>
              <a:ext cx="12696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Aquilon</a:t>
              </a:r>
            </a:p>
          </p:txBody>
        </p:sp>
        <p:sp>
          <p:nvSpPr>
            <p:cNvPr id="498" name="ZoneTexte 497">
              <a:extLst>
                <a:ext uri="{FF2B5EF4-FFF2-40B4-BE49-F238E27FC236}">
                  <a16:creationId xmlns:a16="http://schemas.microsoft.com/office/drawing/2014/main" id="{9628677B-2E32-25A0-F294-C61815D8E251}"/>
                </a:ext>
              </a:extLst>
            </p:cNvPr>
            <p:cNvSpPr txBox="1"/>
            <p:nvPr/>
          </p:nvSpPr>
          <p:spPr>
            <a:xfrm>
              <a:off x="20670205" y="25446660"/>
              <a:ext cx="128571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Eclat</a:t>
              </a:r>
              <a:br>
                <a:rPr lang="fr-FR" sz="2200" dirty="0"/>
              </a:br>
              <a:r>
                <a:rPr lang="fr-FR" sz="2200" dirty="0"/>
                <a:t>- Mosane</a:t>
              </a:r>
            </a:p>
          </p:txBody>
        </p:sp>
        <p:cxnSp>
          <p:nvCxnSpPr>
            <p:cNvPr id="499" name="Connecteur droit 498">
              <a:extLst>
                <a:ext uri="{FF2B5EF4-FFF2-40B4-BE49-F238E27FC236}">
                  <a16:creationId xmlns:a16="http://schemas.microsoft.com/office/drawing/2014/main" id="{25A56D6B-182B-4541-D2A5-3D8E1897B1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619828" y="19154900"/>
              <a:ext cx="2145" cy="38224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necteur droit 499">
              <a:extLst>
                <a:ext uri="{FF2B5EF4-FFF2-40B4-BE49-F238E27FC236}">
                  <a16:creationId xmlns:a16="http://schemas.microsoft.com/office/drawing/2014/main" id="{251CB0B8-13FD-616C-DA1C-8706F6F4C1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619828" y="22037800"/>
              <a:ext cx="2145" cy="38224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931508AD-5C20-4389-7532-3B3CCDD4F352}"/>
                </a:ext>
              </a:extLst>
            </p:cNvPr>
            <p:cNvSpPr/>
            <p:nvPr/>
          </p:nvSpPr>
          <p:spPr>
            <a:xfrm>
              <a:off x="20547209" y="2576056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03" name="Connecteur droit 502">
              <a:extLst>
                <a:ext uri="{FF2B5EF4-FFF2-40B4-BE49-F238E27FC236}">
                  <a16:creationId xmlns:a16="http://schemas.microsoft.com/office/drawing/2014/main" id="{5C1EE201-CD0A-DB49-5EC0-00DE987E616E}"/>
                </a:ext>
              </a:extLst>
            </p:cNvPr>
            <p:cNvCxnSpPr>
              <a:cxnSpLocks/>
            </p:cNvCxnSpPr>
            <p:nvPr/>
          </p:nvCxnSpPr>
          <p:spPr>
            <a:xfrm>
              <a:off x="22009343" y="23376862"/>
              <a:ext cx="0" cy="27147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4" name="ZoneTexte 503">
              <a:extLst>
                <a:ext uri="{FF2B5EF4-FFF2-40B4-BE49-F238E27FC236}">
                  <a16:creationId xmlns:a16="http://schemas.microsoft.com/office/drawing/2014/main" id="{973BD798-054F-20C4-EDFD-E79EE618EB16}"/>
                </a:ext>
              </a:extLst>
            </p:cNvPr>
            <p:cNvSpPr txBox="1"/>
            <p:nvPr/>
          </p:nvSpPr>
          <p:spPr>
            <a:xfrm>
              <a:off x="22067208" y="25901328"/>
              <a:ext cx="116271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Cristal</a:t>
              </a:r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9AE58D8B-D86F-7F41-9B46-E9FA98FFC8F5}"/>
                </a:ext>
              </a:extLst>
            </p:cNvPr>
            <p:cNvSpPr/>
            <p:nvPr/>
          </p:nvSpPr>
          <p:spPr>
            <a:xfrm>
              <a:off x="21931509" y="2606536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06" name="Connecteur droit 505">
              <a:extLst>
                <a:ext uri="{FF2B5EF4-FFF2-40B4-BE49-F238E27FC236}">
                  <a16:creationId xmlns:a16="http://schemas.microsoft.com/office/drawing/2014/main" id="{175036BB-4969-6E71-6ADD-92D6E9A31BAF}"/>
                </a:ext>
              </a:extLst>
            </p:cNvPr>
            <p:cNvCxnSpPr>
              <a:cxnSpLocks/>
            </p:cNvCxnSpPr>
            <p:nvPr/>
          </p:nvCxnSpPr>
          <p:spPr>
            <a:xfrm>
              <a:off x="22946073" y="14265783"/>
              <a:ext cx="0" cy="5028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Connecteur droit 507">
              <a:extLst>
                <a:ext uri="{FF2B5EF4-FFF2-40B4-BE49-F238E27FC236}">
                  <a16:creationId xmlns:a16="http://schemas.microsoft.com/office/drawing/2014/main" id="{33C853D4-19BD-28DD-8479-1DBB6BB96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71278" y="15407075"/>
              <a:ext cx="977" cy="5408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Connecteur droit 510">
              <a:extLst>
                <a:ext uri="{FF2B5EF4-FFF2-40B4-BE49-F238E27FC236}">
                  <a16:creationId xmlns:a16="http://schemas.microsoft.com/office/drawing/2014/main" id="{373FD5F3-49D7-1EE8-3C66-B2FA51E34E91}"/>
                </a:ext>
              </a:extLst>
            </p:cNvPr>
            <p:cNvCxnSpPr>
              <a:cxnSpLocks/>
            </p:cNvCxnSpPr>
            <p:nvPr/>
          </p:nvCxnSpPr>
          <p:spPr>
            <a:xfrm>
              <a:off x="22961410" y="21829783"/>
              <a:ext cx="0" cy="15917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Connecteur droit 519">
              <a:extLst>
                <a:ext uri="{FF2B5EF4-FFF2-40B4-BE49-F238E27FC236}">
                  <a16:creationId xmlns:a16="http://schemas.microsoft.com/office/drawing/2014/main" id="{45D31903-6806-3349-E378-164235218A0C}"/>
                </a:ext>
              </a:extLst>
            </p:cNvPr>
            <p:cNvCxnSpPr>
              <a:cxnSpLocks/>
            </p:cNvCxnSpPr>
            <p:nvPr/>
          </p:nvCxnSpPr>
          <p:spPr>
            <a:xfrm>
              <a:off x="22961410" y="23747483"/>
              <a:ext cx="190" cy="20335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9DC826EF-EA42-019E-DB8F-43BD295A3981}"/>
                </a:ext>
              </a:extLst>
            </p:cNvPr>
            <p:cNvSpPr/>
            <p:nvPr/>
          </p:nvSpPr>
          <p:spPr>
            <a:xfrm>
              <a:off x="22874137" y="2573512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524" name="ZoneTexte 523">
              <a:extLst>
                <a:ext uri="{FF2B5EF4-FFF2-40B4-BE49-F238E27FC236}">
                  <a16:creationId xmlns:a16="http://schemas.microsoft.com/office/drawing/2014/main" id="{D960E153-8A15-7837-DE94-B23599505190}"/>
                </a:ext>
              </a:extLst>
            </p:cNvPr>
            <p:cNvSpPr txBox="1"/>
            <p:nvPr/>
          </p:nvSpPr>
          <p:spPr>
            <a:xfrm>
              <a:off x="22984955" y="25406691"/>
              <a:ext cx="188473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-Dauphine</a:t>
              </a:r>
              <a:br>
                <a:rPr lang="fr-FR" sz="2200" dirty="0"/>
              </a:br>
              <a:r>
                <a:rPr lang="fr-FR" sz="2200" dirty="0"/>
                <a:t>- </a:t>
              </a:r>
              <a:r>
                <a:rPr lang="fr-FR" sz="2200" dirty="0" err="1"/>
                <a:t>Legia</a:t>
              </a:r>
              <a:endParaRPr lang="fr-FR" sz="2200" dirty="0"/>
            </a:p>
          </p:txBody>
        </p:sp>
        <p:cxnSp>
          <p:nvCxnSpPr>
            <p:cNvPr id="526" name="Connecteur droit 525">
              <a:extLst>
                <a:ext uri="{FF2B5EF4-FFF2-40B4-BE49-F238E27FC236}">
                  <a16:creationId xmlns:a16="http://schemas.microsoft.com/office/drawing/2014/main" id="{4B6ACA57-8B4D-FBB8-04A3-294080265EF9}"/>
                </a:ext>
              </a:extLst>
            </p:cNvPr>
            <p:cNvCxnSpPr>
              <a:cxnSpLocks/>
            </p:cNvCxnSpPr>
            <p:nvPr/>
          </p:nvCxnSpPr>
          <p:spPr>
            <a:xfrm>
              <a:off x="26504710" y="23328383"/>
              <a:ext cx="0" cy="2546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8" name="ZoneTexte 527">
              <a:extLst>
                <a:ext uri="{FF2B5EF4-FFF2-40B4-BE49-F238E27FC236}">
                  <a16:creationId xmlns:a16="http://schemas.microsoft.com/office/drawing/2014/main" id="{7D20A0A8-BDF9-C044-A30D-15BD7E979CA9}"/>
                </a:ext>
              </a:extLst>
            </p:cNvPr>
            <p:cNvSpPr txBox="1"/>
            <p:nvPr/>
          </p:nvSpPr>
          <p:spPr>
            <a:xfrm>
              <a:off x="26575708" y="25609228"/>
              <a:ext cx="14891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Maxima</a:t>
              </a:r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56C78300-9874-A2BF-3A4A-1B25E30EEF4F}"/>
                </a:ext>
              </a:extLst>
            </p:cNvPr>
            <p:cNvSpPr/>
            <p:nvPr/>
          </p:nvSpPr>
          <p:spPr>
            <a:xfrm>
              <a:off x="26440009" y="2577326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530" name="ZoneTexte 529">
              <a:extLst>
                <a:ext uri="{FF2B5EF4-FFF2-40B4-BE49-F238E27FC236}">
                  <a16:creationId xmlns:a16="http://schemas.microsoft.com/office/drawing/2014/main" id="{1E8B9B95-ACE7-A8A2-3609-FB50142E25B1}"/>
                </a:ext>
              </a:extLst>
            </p:cNvPr>
            <p:cNvSpPr txBox="1"/>
            <p:nvPr/>
          </p:nvSpPr>
          <p:spPr>
            <a:xfrm>
              <a:off x="12590421" y="26234633"/>
              <a:ext cx="175966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Cresus</a:t>
              </a:r>
              <a:r>
                <a:rPr lang="fr-FR" sz="2200" dirty="0"/>
                <a:t> de Gembloux</a:t>
              </a:r>
            </a:p>
          </p:txBody>
        </p:sp>
        <p:cxnSp>
          <p:nvCxnSpPr>
            <p:cNvPr id="531" name="Connecteur droit 530">
              <a:extLst>
                <a:ext uri="{FF2B5EF4-FFF2-40B4-BE49-F238E27FC236}">
                  <a16:creationId xmlns:a16="http://schemas.microsoft.com/office/drawing/2014/main" id="{83D1E305-0FEA-A5EC-4AD2-11377B3BB6F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2073" y="19249120"/>
              <a:ext cx="0" cy="7928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Connecteur droit 531">
              <a:extLst>
                <a:ext uri="{FF2B5EF4-FFF2-40B4-BE49-F238E27FC236}">
                  <a16:creationId xmlns:a16="http://schemas.microsoft.com/office/drawing/2014/main" id="{B1F0D73A-EE25-D980-1419-8A46F071A28B}"/>
                </a:ext>
              </a:extLst>
            </p:cNvPr>
            <p:cNvCxnSpPr>
              <a:cxnSpLocks/>
            </p:cNvCxnSpPr>
            <p:nvPr/>
          </p:nvCxnSpPr>
          <p:spPr>
            <a:xfrm>
              <a:off x="12532316" y="20678961"/>
              <a:ext cx="0" cy="58638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507C8886-B4D9-2858-FF7C-8EB2A02BCCB2}"/>
                </a:ext>
              </a:extLst>
            </p:cNvPr>
            <p:cNvSpPr/>
            <p:nvPr/>
          </p:nvSpPr>
          <p:spPr>
            <a:xfrm>
              <a:off x="12453289" y="26409328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38" name="Connecteur droit 537">
              <a:extLst>
                <a:ext uri="{FF2B5EF4-FFF2-40B4-BE49-F238E27FC236}">
                  <a16:creationId xmlns:a16="http://schemas.microsoft.com/office/drawing/2014/main" id="{05D2D78C-6524-DB46-EB47-5419432F9A6D}"/>
                </a:ext>
              </a:extLst>
            </p:cNvPr>
            <p:cNvCxnSpPr>
              <a:cxnSpLocks/>
            </p:cNvCxnSpPr>
            <p:nvPr/>
          </p:nvCxnSpPr>
          <p:spPr>
            <a:xfrm>
              <a:off x="18320940" y="23599580"/>
              <a:ext cx="0" cy="29299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EDA32A30-A188-50B8-BC6A-23113CDD2413}"/>
                </a:ext>
              </a:extLst>
            </p:cNvPr>
            <p:cNvSpPr/>
            <p:nvPr/>
          </p:nvSpPr>
          <p:spPr>
            <a:xfrm>
              <a:off x="18249003" y="26442867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540" name="ZoneTexte 539">
              <a:extLst>
                <a:ext uri="{FF2B5EF4-FFF2-40B4-BE49-F238E27FC236}">
                  <a16:creationId xmlns:a16="http://schemas.microsoft.com/office/drawing/2014/main" id="{D9204B3F-E3B7-BEA2-D5EC-46F1E1F36FBD}"/>
                </a:ext>
              </a:extLst>
            </p:cNvPr>
            <p:cNvSpPr txBox="1"/>
            <p:nvPr/>
          </p:nvSpPr>
          <p:spPr>
            <a:xfrm>
              <a:off x="18365021" y="26302149"/>
              <a:ext cx="160020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Arc en ciel</a:t>
              </a:r>
            </a:p>
          </p:txBody>
        </p:sp>
        <p:sp>
          <p:nvSpPr>
            <p:cNvPr id="542" name="ZoneTexte 541">
              <a:extLst>
                <a:ext uri="{FF2B5EF4-FFF2-40B4-BE49-F238E27FC236}">
                  <a16:creationId xmlns:a16="http://schemas.microsoft.com/office/drawing/2014/main" id="{729660B1-57E3-EDBD-EF4A-391FA94684B0}"/>
                </a:ext>
              </a:extLst>
            </p:cNvPr>
            <p:cNvSpPr txBox="1"/>
            <p:nvPr/>
          </p:nvSpPr>
          <p:spPr>
            <a:xfrm>
              <a:off x="23568097" y="26190757"/>
              <a:ext cx="1405546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Crista</a:t>
              </a:r>
              <a:r>
                <a:rPr lang="fr-FR" sz="2200" dirty="0"/>
                <a:t/>
              </a:r>
              <a:br>
                <a:rPr lang="fr-FR" sz="2200" dirty="0"/>
              </a:br>
              <a:r>
                <a:rPr lang="fr-FR" sz="2200" dirty="0"/>
                <a:t>- Azur</a:t>
              </a:r>
            </a:p>
          </p:txBody>
        </p:sp>
        <p:cxnSp>
          <p:nvCxnSpPr>
            <p:cNvPr id="543" name="Connecteur droit 542">
              <a:extLst>
                <a:ext uri="{FF2B5EF4-FFF2-40B4-BE49-F238E27FC236}">
                  <a16:creationId xmlns:a16="http://schemas.microsoft.com/office/drawing/2014/main" id="{2A541214-9AB3-9364-B33C-66B2744D777E}"/>
                </a:ext>
              </a:extLst>
            </p:cNvPr>
            <p:cNvCxnSpPr>
              <a:cxnSpLocks/>
            </p:cNvCxnSpPr>
            <p:nvPr/>
          </p:nvCxnSpPr>
          <p:spPr>
            <a:xfrm>
              <a:off x="23532910" y="23099783"/>
              <a:ext cx="0" cy="2404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necteur droit 544">
              <a:extLst>
                <a:ext uri="{FF2B5EF4-FFF2-40B4-BE49-F238E27FC236}">
                  <a16:creationId xmlns:a16="http://schemas.microsoft.com/office/drawing/2014/main" id="{4EEDE9EA-C82D-7386-A0CB-76CFF121D214}"/>
                </a:ext>
              </a:extLst>
            </p:cNvPr>
            <p:cNvCxnSpPr>
              <a:cxnSpLocks/>
            </p:cNvCxnSpPr>
            <p:nvPr/>
          </p:nvCxnSpPr>
          <p:spPr>
            <a:xfrm>
              <a:off x="23527932" y="26152427"/>
              <a:ext cx="0" cy="4374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23092BDD-8B2B-9097-271D-D4A81F9F93CF}"/>
                </a:ext>
              </a:extLst>
            </p:cNvPr>
            <p:cNvSpPr/>
            <p:nvPr/>
          </p:nvSpPr>
          <p:spPr>
            <a:xfrm>
              <a:off x="23457040" y="26525880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548" name="ZoneTexte 547">
              <a:extLst>
                <a:ext uri="{FF2B5EF4-FFF2-40B4-BE49-F238E27FC236}">
                  <a16:creationId xmlns:a16="http://schemas.microsoft.com/office/drawing/2014/main" id="{38335B36-6C7C-46C0-9E4C-A1F7F2CD843B}"/>
                </a:ext>
              </a:extLst>
            </p:cNvPr>
            <p:cNvSpPr txBox="1"/>
            <p:nvPr/>
          </p:nvSpPr>
          <p:spPr>
            <a:xfrm>
              <a:off x="17835521" y="26882333"/>
              <a:ext cx="175966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H27-5</a:t>
              </a:r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8559DD54-83DD-4CA3-3A06-BAFA25D0C8F2}"/>
                </a:ext>
              </a:extLst>
            </p:cNvPr>
            <p:cNvSpPr/>
            <p:nvPr/>
          </p:nvSpPr>
          <p:spPr>
            <a:xfrm>
              <a:off x="17711089" y="27044328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51" name="Connecteur droit 550">
              <a:extLst>
                <a:ext uri="{FF2B5EF4-FFF2-40B4-BE49-F238E27FC236}">
                  <a16:creationId xmlns:a16="http://schemas.microsoft.com/office/drawing/2014/main" id="{36607562-903C-17A4-1650-2CAFFDE850F6}"/>
                </a:ext>
              </a:extLst>
            </p:cNvPr>
            <p:cNvCxnSpPr>
              <a:cxnSpLocks/>
            </p:cNvCxnSpPr>
            <p:nvPr/>
          </p:nvCxnSpPr>
          <p:spPr>
            <a:xfrm>
              <a:off x="17787540" y="21440580"/>
              <a:ext cx="0" cy="29299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Connecteur droit 551">
              <a:extLst>
                <a:ext uri="{FF2B5EF4-FFF2-40B4-BE49-F238E27FC236}">
                  <a16:creationId xmlns:a16="http://schemas.microsoft.com/office/drawing/2014/main" id="{DB6315FD-C773-89BE-E0AF-7452BA73471F}"/>
                </a:ext>
              </a:extLst>
            </p:cNvPr>
            <p:cNvCxnSpPr>
              <a:cxnSpLocks/>
            </p:cNvCxnSpPr>
            <p:nvPr/>
          </p:nvCxnSpPr>
          <p:spPr>
            <a:xfrm>
              <a:off x="17787540" y="24158380"/>
              <a:ext cx="0" cy="29299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ZoneTexte 552">
              <a:extLst>
                <a:ext uri="{FF2B5EF4-FFF2-40B4-BE49-F238E27FC236}">
                  <a16:creationId xmlns:a16="http://schemas.microsoft.com/office/drawing/2014/main" id="{7914BC4D-7BF1-5875-0CA1-FC81BA1BB386}"/>
                </a:ext>
              </a:extLst>
            </p:cNvPr>
            <p:cNvSpPr txBox="1"/>
            <p:nvPr/>
          </p:nvSpPr>
          <p:spPr>
            <a:xfrm>
              <a:off x="18376058" y="27429827"/>
              <a:ext cx="131479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Minor</a:t>
              </a:r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331626AD-051C-D73A-8D2C-9F706C16D9B9}"/>
                </a:ext>
              </a:extLst>
            </p:cNvPr>
            <p:cNvSpPr/>
            <p:nvPr/>
          </p:nvSpPr>
          <p:spPr>
            <a:xfrm>
              <a:off x="18251626" y="2759182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55" name="Connecteur droit 554">
              <a:extLst>
                <a:ext uri="{FF2B5EF4-FFF2-40B4-BE49-F238E27FC236}">
                  <a16:creationId xmlns:a16="http://schemas.microsoft.com/office/drawing/2014/main" id="{720D31AD-80AD-4FBE-F4ED-95E84E1FE9D4}"/>
                </a:ext>
              </a:extLst>
            </p:cNvPr>
            <p:cNvCxnSpPr>
              <a:cxnSpLocks/>
            </p:cNvCxnSpPr>
            <p:nvPr/>
          </p:nvCxnSpPr>
          <p:spPr>
            <a:xfrm>
              <a:off x="18326731" y="25328125"/>
              <a:ext cx="0" cy="15917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Connecteur droit 555">
              <a:extLst>
                <a:ext uri="{FF2B5EF4-FFF2-40B4-BE49-F238E27FC236}">
                  <a16:creationId xmlns:a16="http://schemas.microsoft.com/office/drawing/2014/main" id="{70412432-E17C-5453-CDAF-740CB7A05F4F}"/>
                </a:ext>
              </a:extLst>
            </p:cNvPr>
            <p:cNvCxnSpPr>
              <a:cxnSpLocks/>
            </p:cNvCxnSpPr>
            <p:nvPr/>
          </p:nvCxnSpPr>
          <p:spPr>
            <a:xfrm>
              <a:off x="18326921" y="27261752"/>
              <a:ext cx="0" cy="3897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ZoneTexte 556">
              <a:extLst>
                <a:ext uri="{FF2B5EF4-FFF2-40B4-BE49-F238E27FC236}">
                  <a16:creationId xmlns:a16="http://schemas.microsoft.com/office/drawing/2014/main" id="{1FE95A2C-7086-0132-96AA-4017A672AFEF}"/>
                </a:ext>
              </a:extLst>
            </p:cNvPr>
            <p:cNvSpPr txBox="1"/>
            <p:nvPr/>
          </p:nvSpPr>
          <p:spPr>
            <a:xfrm>
              <a:off x="22062680" y="27391427"/>
              <a:ext cx="131479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Maxime</a:t>
              </a:r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48EB9467-EE33-B734-E72F-B907160AF2EB}"/>
                </a:ext>
              </a:extLst>
            </p:cNvPr>
            <p:cNvSpPr/>
            <p:nvPr/>
          </p:nvSpPr>
          <p:spPr>
            <a:xfrm>
              <a:off x="21938248" y="27553422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59" name="Connecteur droit 558">
              <a:extLst>
                <a:ext uri="{FF2B5EF4-FFF2-40B4-BE49-F238E27FC236}">
                  <a16:creationId xmlns:a16="http://schemas.microsoft.com/office/drawing/2014/main" id="{4978E189-DE62-E715-7377-FB537EA1D6E5}"/>
                </a:ext>
              </a:extLst>
            </p:cNvPr>
            <p:cNvCxnSpPr>
              <a:cxnSpLocks/>
            </p:cNvCxnSpPr>
            <p:nvPr/>
          </p:nvCxnSpPr>
          <p:spPr>
            <a:xfrm>
              <a:off x="22009343" y="24875462"/>
              <a:ext cx="0" cy="27147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ZoneTexte 559">
              <a:extLst>
                <a:ext uri="{FF2B5EF4-FFF2-40B4-BE49-F238E27FC236}">
                  <a16:creationId xmlns:a16="http://schemas.microsoft.com/office/drawing/2014/main" id="{A57AFA6E-2082-C39C-7C19-A8911C6EAEBB}"/>
                </a:ext>
              </a:extLst>
            </p:cNvPr>
            <p:cNvSpPr txBox="1"/>
            <p:nvPr/>
          </p:nvSpPr>
          <p:spPr>
            <a:xfrm>
              <a:off x="27507189" y="27393112"/>
              <a:ext cx="111319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Exelle</a:t>
              </a:r>
              <a:endParaRPr lang="fr-FR" sz="2200" dirty="0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3AE6AAA0-C174-87B1-0BA9-CB14EDB755F6}"/>
                </a:ext>
              </a:extLst>
            </p:cNvPr>
            <p:cNvSpPr/>
            <p:nvPr/>
          </p:nvSpPr>
          <p:spPr>
            <a:xfrm>
              <a:off x="27369771" y="27553421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62" name="Connecteur droit 561">
              <a:extLst>
                <a:ext uri="{FF2B5EF4-FFF2-40B4-BE49-F238E27FC236}">
                  <a16:creationId xmlns:a16="http://schemas.microsoft.com/office/drawing/2014/main" id="{CBF9BCD4-B39A-CD79-AFCF-FB228A0EE0E2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475" y="24738466"/>
              <a:ext cx="0" cy="9434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necteur droit 562">
              <a:extLst>
                <a:ext uri="{FF2B5EF4-FFF2-40B4-BE49-F238E27FC236}">
                  <a16:creationId xmlns:a16="http://schemas.microsoft.com/office/drawing/2014/main" id="{AABF6785-B249-3131-92A7-6CEB543D2195}"/>
                </a:ext>
              </a:extLst>
            </p:cNvPr>
            <p:cNvCxnSpPr>
              <a:cxnSpLocks/>
            </p:cNvCxnSpPr>
            <p:nvPr/>
          </p:nvCxnSpPr>
          <p:spPr>
            <a:xfrm>
              <a:off x="27456802" y="26026749"/>
              <a:ext cx="0" cy="15623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" name="ZoneTexte 388">
              <a:extLst>
                <a:ext uri="{FF2B5EF4-FFF2-40B4-BE49-F238E27FC236}">
                  <a16:creationId xmlns:a16="http://schemas.microsoft.com/office/drawing/2014/main" id="{42CF4D16-DF82-32BC-7F84-16727D4C6EB4}"/>
                </a:ext>
              </a:extLst>
            </p:cNvPr>
            <p:cNvSpPr txBox="1"/>
            <p:nvPr/>
          </p:nvSpPr>
          <p:spPr>
            <a:xfrm>
              <a:off x="41257718" y="21258999"/>
              <a:ext cx="119434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</a:t>
              </a:r>
              <a:r>
                <a:rPr lang="fr-FR" sz="2200" dirty="0" err="1"/>
                <a:t>Floribel</a:t>
              </a:r>
              <a:endParaRPr lang="fr-FR" sz="2200" dirty="0"/>
            </a:p>
          </p:txBody>
        </p:sp>
        <p:pic>
          <p:nvPicPr>
            <p:cNvPr id="407" name="Picture 2" descr="L:\U5\Obtention_Végétale\Photos\Céréales\Variétés céréales\Froment\Homeros.JPG">
              <a:extLst>
                <a:ext uri="{FF2B5EF4-FFF2-40B4-BE49-F238E27FC236}">
                  <a16:creationId xmlns:a16="http://schemas.microsoft.com/office/drawing/2014/main" id="{E130D5AD-161A-9D5E-F8CB-BDC3216408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06940" y="15390714"/>
              <a:ext cx="2541876" cy="2094651"/>
            </a:xfrm>
            <a:prstGeom prst="ellipse">
              <a:avLst/>
            </a:prstGeom>
            <a:noFill/>
            <a:ln w="5715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3" name="Picture 3" descr="L:\U5\Obtention_Végétale\Photos\Céréales\Céréales 2012\02.08.12 Grand-Leez épeautre\IMGP6447.JPG">
              <a:extLst>
                <a:ext uri="{FF2B5EF4-FFF2-40B4-BE49-F238E27FC236}">
                  <a16:creationId xmlns:a16="http://schemas.microsoft.com/office/drawing/2014/main" id="{FAF886CC-9070-C627-0ADE-E46B377F54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21660" y="22645152"/>
              <a:ext cx="2024929" cy="183040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C0D2A2D2-36E9-9F6E-F7C2-91476B771978}"/>
                </a:ext>
              </a:extLst>
            </p:cNvPr>
            <p:cNvSpPr/>
            <p:nvPr/>
          </p:nvSpPr>
          <p:spPr>
            <a:xfrm>
              <a:off x="10178218" y="23474474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73" name="Connecteur droit 372">
              <a:extLst>
                <a:ext uri="{FF2B5EF4-FFF2-40B4-BE49-F238E27FC236}">
                  <a16:creationId xmlns:a16="http://schemas.microsoft.com/office/drawing/2014/main" id="{DC6F050F-069A-7D23-5312-EB7A9F8CF32D}"/>
                </a:ext>
              </a:extLst>
            </p:cNvPr>
            <p:cNvCxnSpPr>
              <a:cxnSpLocks/>
            </p:cNvCxnSpPr>
            <p:nvPr/>
          </p:nvCxnSpPr>
          <p:spPr>
            <a:xfrm>
              <a:off x="14198843" y="21344258"/>
              <a:ext cx="0" cy="34250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necteur droit 381">
              <a:extLst>
                <a:ext uri="{FF2B5EF4-FFF2-40B4-BE49-F238E27FC236}">
                  <a16:creationId xmlns:a16="http://schemas.microsoft.com/office/drawing/2014/main" id="{79189B71-73EA-0F3A-826E-BC7A48E72CF1}"/>
                </a:ext>
              </a:extLst>
            </p:cNvPr>
            <p:cNvCxnSpPr>
              <a:cxnSpLocks/>
            </p:cNvCxnSpPr>
            <p:nvPr/>
          </p:nvCxnSpPr>
          <p:spPr>
            <a:xfrm>
              <a:off x="41239960" y="14247917"/>
              <a:ext cx="0" cy="72232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74F5F5F4-072C-FB86-7D66-3107AC1E2D0E}"/>
                </a:ext>
              </a:extLst>
            </p:cNvPr>
            <p:cNvSpPr/>
            <p:nvPr/>
          </p:nvSpPr>
          <p:spPr>
            <a:xfrm>
              <a:off x="41168024" y="21436386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pic>
          <p:nvPicPr>
            <p:cNvPr id="412" name="Image 411">
              <a:extLst>
                <a:ext uri="{FF2B5EF4-FFF2-40B4-BE49-F238E27FC236}">
                  <a16:creationId xmlns:a16="http://schemas.microsoft.com/office/drawing/2014/main" id="{42743127-DAE3-57AA-10AE-1B45A8C450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309"/>
            <a:stretch/>
          </p:blipFill>
          <p:spPr>
            <a:xfrm>
              <a:off x="2924803" y="18567856"/>
              <a:ext cx="2493560" cy="1994849"/>
            </a:xfrm>
            <a:prstGeom prst="ellipse">
              <a:avLst/>
            </a:prstGeom>
          </p:spPr>
        </p:pic>
        <p:sp>
          <p:nvSpPr>
            <p:cNvPr id="466" name="ZoneTexte 465">
              <a:extLst>
                <a:ext uri="{FF2B5EF4-FFF2-40B4-BE49-F238E27FC236}">
                  <a16:creationId xmlns:a16="http://schemas.microsoft.com/office/drawing/2014/main" id="{36975920-2EF2-313C-5D3F-32447EF623C1}"/>
                </a:ext>
              </a:extLst>
            </p:cNvPr>
            <p:cNvSpPr txBox="1"/>
            <p:nvPr/>
          </p:nvSpPr>
          <p:spPr>
            <a:xfrm>
              <a:off x="14242215" y="26867357"/>
              <a:ext cx="175966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Lignée 6</a:t>
              </a:r>
            </a:p>
          </p:txBody>
        </p:sp>
        <p:sp>
          <p:nvSpPr>
            <p:cNvPr id="468" name="ZoneTexte 467">
              <a:extLst>
                <a:ext uri="{FF2B5EF4-FFF2-40B4-BE49-F238E27FC236}">
                  <a16:creationId xmlns:a16="http://schemas.microsoft.com/office/drawing/2014/main" id="{AF897466-4A4B-A66D-7CA8-1CF4F83D8A20}"/>
                </a:ext>
              </a:extLst>
            </p:cNvPr>
            <p:cNvSpPr txBox="1"/>
            <p:nvPr/>
          </p:nvSpPr>
          <p:spPr>
            <a:xfrm>
              <a:off x="20692310" y="26852117"/>
              <a:ext cx="1759660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200" dirty="0"/>
                <a:t>- Philippin</a:t>
              </a:r>
            </a:p>
          </p:txBody>
        </p:sp>
        <p:cxnSp>
          <p:nvCxnSpPr>
            <p:cNvPr id="472" name="Connecteur droit 471">
              <a:extLst>
                <a:ext uri="{FF2B5EF4-FFF2-40B4-BE49-F238E27FC236}">
                  <a16:creationId xmlns:a16="http://schemas.microsoft.com/office/drawing/2014/main" id="{F7DDCEAE-FC3C-11D0-2063-D3868BEAC9C3}"/>
                </a:ext>
              </a:extLst>
            </p:cNvPr>
            <p:cNvCxnSpPr>
              <a:cxnSpLocks/>
            </p:cNvCxnSpPr>
            <p:nvPr/>
          </p:nvCxnSpPr>
          <p:spPr>
            <a:xfrm>
              <a:off x="14196302" y="24690546"/>
              <a:ext cx="0" cy="2720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Connecteur droit 473">
              <a:extLst>
                <a:ext uri="{FF2B5EF4-FFF2-40B4-BE49-F238E27FC236}">
                  <a16:creationId xmlns:a16="http://schemas.microsoft.com/office/drawing/2014/main" id="{944A58C7-CD36-B442-A32B-A9A500984C8E}"/>
                </a:ext>
              </a:extLst>
            </p:cNvPr>
            <p:cNvCxnSpPr>
              <a:cxnSpLocks/>
            </p:cNvCxnSpPr>
            <p:nvPr/>
          </p:nvCxnSpPr>
          <p:spPr>
            <a:xfrm>
              <a:off x="14206140" y="25308884"/>
              <a:ext cx="0" cy="16930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615A9C8C-85AF-70EB-F213-45441AEAD788}"/>
                </a:ext>
              </a:extLst>
            </p:cNvPr>
            <p:cNvSpPr/>
            <p:nvPr/>
          </p:nvSpPr>
          <p:spPr>
            <a:xfrm>
              <a:off x="14129689" y="27003688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B54ED685-ADC4-6D7B-190D-7AAC281FA32D}"/>
                </a:ext>
              </a:extLst>
            </p:cNvPr>
            <p:cNvSpPr/>
            <p:nvPr/>
          </p:nvSpPr>
          <p:spPr>
            <a:xfrm>
              <a:off x="20545182" y="27003955"/>
              <a:ext cx="143871" cy="1470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85" name="Connecteur droit 484">
              <a:extLst>
                <a:ext uri="{FF2B5EF4-FFF2-40B4-BE49-F238E27FC236}">
                  <a16:creationId xmlns:a16="http://schemas.microsoft.com/office/drawing/2014/main" id="{F8D4A519-172A-E4AB-A17A-CE010E7F8FBD}"/>
                </a:ext>
              </a:extLst>
            </p:cNvPr>
            <p:cNvCxnSpPr>
              <a:cxnSpLocks/>
            </p:cNvCxnSpPr>
            <p:nvPr/>
          </p:nvCxnSpPr>
          <p:spPr>
            <a:xfrm>
              <a:off x="20626945" y="25387496"/>
              <a:ext cx="0" cy="16930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ZoneTexte 404">
              <a:extLst>
                <a:ext uri="{FF2B5EF4-FFF2-40B4-BE49-F238E27FC236}">
                  <a16:creationId xmlns:a16="http://schemas.microsoft.com/office/drawing/2014/main" id="{03D4D7E8-A3F1-DF30-44DA-6733B01507F7}"/>
                </a:ext>
              </a:extLst>
            </p:cNvPr>
            <p:cNvSpPr txBox="1"/>
            <p:nvPr/>
          </p:nvSpPr>
          <p:spPr>
            <a:xfrm>
              <a:off x="5779518" y="15302632"/>
              <a:ext cx="1994321" cy="695265"/>
            </a:xfrm>
            <a:prstGeom prst="bevel">
              <a:avLst/>
            </a:prstGeom>
            <a:solidFill>
              <a:srgbClr val="F9E08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35 variétés</a:t>
              </a:r>
            </a:p>
          </p:txBody>
        </p:sp>
        <p:sp>
          <p:nvSpPr>
            <p:cNvPr id="414" name="ZoneTexte 413">
              <a:extLst>
                <a:ext uri="{FF2B5EF4-FFF2-40B4-BE49-F238E27FC236}">
                  <a16:creationId xmlns:a16="http://schemas.microsoft.com/office/drawing/2014/main" id="{5B9D7835-C327-2509-40E6-DAF978D01A93}"/>
                </a:ext>
              </a:extLst>
            </p:cNvPr>
            <p:cNvSpPr txBox="1"/>
            <p:nvPr/>
          </p:nvSpPr>
          <p:spPr>
            <a:xfrm>
              <a:off x="5750715" y="17282818"/>
              <a:ext cx="1995497" cy="695265"/>
            </a:xfrm>
            <a:prstGeom prst="bevel">
              <a:avLst/>
            </a:prstGeom>
            <a:solidFill>
              <a:srgbClr val="A4DCD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6 variétés</a:t>
              </a:r>
            </a:p>
          </p:txBody>
        </p:sp>
        <p:sp>
          <p:nvSpPr>
            <p:cNvPr id="455" name="ZoneTexte 454">
              <a:extLst>
                <a:ext uri="{FF2B5EF4-FFF2-40B4-BE49-F238E27FC236}">
                  <a16:creationId xmlns:a16="http://schemas.microsoft.com/office/drawing/2014/main" id="{0655BF65-EB53-0942-F68F-2961D7DA0EB9}"/>
                </a:ext>
              </a:extLst>
            </p:cNvPr>
            <p:cNvSpPr txBox="1"/>
            <p:nvPr/>
          </p:nvSpPr>
          <p:spPr>
            <a:xfrm>
              <a:off x="5817926" y="19244899"/>
              <a:ext cx="2051525" cy="695265"/>
            </a:xfrm>
            <a:prstGeom prst="bevel">
              <a:avLst/>
            </a:prstGeom>
            <a:solidFill>
              <a:srgbClr val="F9E08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22 variétés</a:t>
              </a:r>
            </a:p>
          </p:txBody>
        </p:sp>
        <p:sp>
          <p:nvSpPr>
            <p:cNvPr id="486" name="ZoneTexte 485">
              <a:extLst>
                <a:ext uri="{FF2B5EF4-FFF2-40B4-BE49-F238E27FC236}">
                  <a16:creationId xmlns:a16="http://schemas.microsoft.com/office/drawing/2014/main" id="{B62E9639-E77E-7B90-8094-426FA0F20A93}"/>
                </a:ext>
              </a:extLst>
            </p:cNvPr>
            <p:cNvSpPr txBox="1"/>
            <p:nvPr/>
          </p:nvSpPr>
          <p:spPr>
            <a:xfrm>
              <a:off x="5717273" y="24674136"/>
              <a:ext cx="2025655" cy="695265"/>
            </a:xfrm>
            <a:prstGeom prst="bevel">
              <a:avLst/>
            </a:prstGeom>
            <a:solidFill>
              <a:srgbClr val="A4DCD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15 variétés</a:t>
              </a:r>
            </a:p>
          </p:txBody>
        </p:sp>
        <p:sp>
          <p:nvSpPr>
            <p:cNvPr id="507" name="ZoneTexte 506">
              <a:extLst>
                <a:ext uri="{FF2B5EF4-FFF2-40B4-BE49-F238E27FC236}">
                  <a16:creationId xmlns:a16="http://schemas.microsoft.com/office/drawing/2014/main" id="{4E8669E8-7EE2-C6A1-4635-085D24FD2C55}"/>
                </a:ext>
              </a:extLst>
            </p:cNvPr>
            <p:cNvSpPr txBox="1"/>
            <p:nvPr/>
          </p:nvSpPr>
          <p:spPr>
            <a:xfrm>
              <a:off x="5740539" y="21320538"/>
              <a:ext cx="2035901" cy="695265"/>
            </a:xfrm>
            <a:prstGeom prst="bevel">
              <a:avLst/>
            </a:prstGeom>
            <a:solidFill>
              <a:srgbClr val="A4DCD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19 variétés</a:t>
              </a:r>
            </a:p>
          </p:txBody>
        </p:sp>
        <p:sp>
          <p:nvSpPr>
            <p:cNvPr id="509" name="ZoneTexte 508">
              <a:extLst>
                <a:ext uri="{FF2B5EF4-FFF2-40B4-BE49-F238E27FC236}">
                  <a16:creationId xmlns:a16="http://schemas.microsoft.com/office/drawing/2014/main" id="{EABB6518-A7A5-0C40-E35F-1DA75A5F06AC}"/>
                </a:ext>
              </a:extLst>
            </p:cNvPr>
            <p:cNvSpPr txBox="1"/>
            <p:nvPr/>
          </p:nvSpPr>
          <p:spPr>
            <a:xfrm>
              <a:off x="5735024" y="23223816"/>
              <a:ext cx="2030034" cy="695265"/>
            </a:xfrm>
            <a:prstGeom prst="bevel">
              <a:avLst/>
            </a:prstGeom>
            <a:solidFill>
              <a:srgbClr val="F9E08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27 variétés</a:t>
              </a:r>
            </a:p>
          </p:txBody>
        </p:sp>
        <p:sp>
          <p:nvSpPr>
            <p:cNvPr id="510" name="ZoneTexte 509">
              <a:extLst>
                <a:ext uri="{FF2B5EF4-FFF2-40B4-BE49-F238E27FC236}">
                  <a16:creationId xmlns:a16="http://schemas.microsoft.com/office/drawing/2014/main" id="{B8071B7C-428E-BF3B-C2E7-41C9CF545145}"/>
                </a:ext>
              </a:extLst>
            </p:cNvPr>
            <p:cNvSpPr txBox="1"/>
            <p:nvPr/>
          </p:nvSpPr>
          <p:spPr>
            <a:xfrm>
              <a:off x="5716369" y="25566511"/>
              <a:ext cx="1964066" cy="576000"/>
            </a:xfrm>
            <a:prstGeom prst="bevel">
              <a:avLst/>
            </a:prstGeom>
            <a:solidFill>
              <a:srgbClr val="F9E08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6 variétés</a:t>
              </a:r>
            </a:p>
          </p:txBody>
        </p:sp>
        <p:sp>
          <p:nvSpPr>
            <p:cNvPr id="512" name="ZoneTexte 511">
              <a:extLst>
                <a:ext uri="{FF2B5EF4-FFF2-40B4-BE49-F238E27FC236}">
                  <a16:creationId xmlns:a16="http://schemas.microsoft.com/office/drawing/2014/main" id="{9EC62497-A888-C4F7-4D80-BAFE84975912}"/>
                </a:ext>
              </a:extLst>
            </p:cNvPr>
            <p:cNvSpPr txBox="1"/>
            <p:nvPr/>
          </p:nvSpPr>
          <p:spPr>
            <a:xfrm>
              <a:off x="5696924" y="26281187"/>
              <a:ext cx="1983510" cy="576000"/>
            </a:xfrm>
            <a:prstGeom prst="bevel">
              <a:avLst/>
            </a:prstGeom>
            <a:solidFill>
              <a:srgbClr val="A4DCD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4 variétés</a:t>
              </a:r>
            </a:p>
          </p:txBody>
        </p:sp>
        <p:sp>
          <p:nvSpPr>
            <p:cNvPr id="513" name="ZoneTexte 512">
              <a:extLst>
                <a:ext uri="{FF2B5EF4-FFF2-40B4-BE49-F238E27FC236}">
                  <a16:creationId xmlns:a16="http://schemas.microsoft.com/office/drawing/2014/main" id="{1FA087C2-DF42-5F0F-F5E3-397A3E528C8C}"/>
                </a:ext>
              </a:extLst>
            </p:cNvPr>
            <p:cNvSpPr txBox="1"/>
            <p:nvPr/>
          </p:nvSpPr>
          <p:spPr>
            <a:xfrm>
              <a:off x="5709776" y="26890796"/>
              <a:ext cx="1970658" cy="576000"/>
            </a:xfrm>
            <a:prstGeom prst="bevel">
              <a:avLst/>
            </a:prstGeom>
            <a:solidFill>
              <a:srgbClr val="F9E08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4 variétés</a:t>
              </a:r>
            </a:p>
          </p:txBody>
        </p:sp>
        <p:sp>
          <p:nvSpPr>
            <p:cNvPr id="514" name="ZoneTexte 513">
              <a:extLst>
                <a:ext uri="{FF2B5EF4-FFF2-40B4-BE49-F238E27FC236}">
                  <a16:creationId xmlns:a16="http://schemas.microsoft.com/office/drawing/2014/main" id="{51773331-E81D-7084-783C-E7B7A2F1478D}"/>
                </a:ext>
              </a:extLst>
            </p:cNvPr>
            <p:cNvSpPr txBox="1"/>
            <p:nvPr/>
          </p:nvSpPr>
          <p:spPr>
            <a:xfrm>
              <a:off x="5709624" y="27505028"/>
              <a:ext cx="1945410" cy="576000"/>
            </a:xfrm>
            <a:prstGeom prst="bevel">
              <a:avLst/>
            </a:prstGeom>
            <a:solidFill>
              <a:srgbClr val="A4DCD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/>
                <a:t>3 variétés</a:t>
              </a:r>
            </a:p>
          </p:txBody>
        </p:sp>
        <p:pic>
          <p:nvPicPr>
            <p:cNvPr id="516" name="Picture 6" descr="Les escourgeons confirment leur potentiel | Journal Paysan Breton">
              <a:extLst>
                <a:ext uri="{FF2B5EF4-FFF2-40B4-BE49-F238E27FC236}">
                  <a16:creationId xmlns:a16="http://schemas.microsoft.com/office/drawing/2014/main" id="{D06AB964-F103-D7E9-2B0E-31F3C798C6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20" r="426"/>
            <a:stretch/>
          </p:blipFill>
          <p:spPr bwMode="auto">
            <a:xfrm>
              <a:off x="3108124" y="24460857"/>
              <a:ext cx="2051363" cy="155709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1" name="Triangle isocèle 430">
              <a:extLst>
                <a:ext uri="{FF2B5EF4-FFF2-40B4-BE49-F238E27FC236}">
                  <a16:creationId xmlns:a16="http://schemas.microsoft.com/office/drawing/2014/main" id="{88201425-BA87-025B-3D64-E5DFC0FE13E6}"/>
                </a:ext>
              </a:extLst>
            </p:cNvPr>
            <p:cNvSpPr/>
            <p:nvPr/>
          </p:nvSpPr>
          <p:spPr>
            <a:xfrm rot="5400000">
              <a:off x="3923109" y="13898431"/>
              <a:ext cx="664942" cy="300351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rgbClr val="40A6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A9224148-20E8-C383-16FE-A45AB00B4AE4}"/>
                </a:ext>
              </a:extLst>
            </p:cNvPr>
            <p:cNvSpPr/>
            <p:nvPr/>
          </p:nvSpPr>
          <p:spPr>
            <a:xfrm rot="5400000">
              <a:off x="3379735" y="13560576"/>
              <a:ext cx="991983" cy="6932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427339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925</TotalTime>
  <Words>974</Words>
  <Application>Microsoft Office PowerPoint</Application>
  <PresentationFormat>Personnalisé</PresentationFormat>
  <Paragraphs>278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Lucida Calligraphy</vt:lpstr>
      <vt:lpstr>Wingdings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Emile Lerebour</dc:creator>
  <cp:lastModifiedBy>Guillaume Jacquemin</cp:lastModifiedBy>
  <cp:revision>34</cp:revision>
  <dcterms:created xsi:type="dcterms:W3CDTF">2022-06-21T07:34:00Z</dcterms:created>
  <dcterms:modified xsi:type="dcterms:W3CDTF">2023-01-11T15:15:00Z</dcterms:modified>
</cp:coreProperties>
</file>