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9" r:id="rId2"/>
  </p:sldIdLst>
  <p:sldSz cx="30279975" cy="42808525"/>
  <p:notesSz cx="6797675" cy="9926638"/>
  <p:defaultTextStyle>
    <a:defPPr>
      <a:defRPr lang="fr-FR"/>
    </a:defPPr>
    <a:lvl1pPr algn="l" rtl="0" fontAlgn="base">
      <a:spcBef>
        <a:spcPct val="0"/>
      </a:spcBef>
      <a:spcAft>
        <a:spcPct val="0"/>
      </a:spcAft>
      <a:defRPr sz="10800" b="1" kern="1200">
        <a:solidFill>
          <a:schemeClr val="tx1"/>
        </a:solidFill>
        <a:latin typeface="Times New Roman" pitchFamily="18" charset="0"/>
        <a:ea typeface="+mn-ea"/>
        <a:cs typeface="+mn-cs"/>
      </a:defRPr>
    </a:lvl1pPr>
    <a:lvl2pPr marL="1830537" algn="l" rtl="0" fontAlgn="base">
      <a:spcBef>
        <a:spcPct val="0"/>
      </a:spcBef>
      <a:spcAft>
        <a:spcPct val="0"/>
      </a:spcAft>
      <a:defRPr sz="10800" b="1" kern="1200">
        <a:solidFill>
          <a:schemeClr val="tx1"/>
        </a:solidFill>
        <a:latin typeface="Times New Roman" pitchFamily="18" charset="0"/>
        <a:ea typeface="+mn-ea"/>
        <a:cs typeface="+mn-cs"/>
      </a:defRPr>
    </a:lvl2pPr>
    <a:lvl3pPr marL="3661075" algn="l" rtl="0" fontAlgn="base">
      <a:spcBef>
        <a:spcPct val="0"/>
      </a:spcBef>
      <a:spcAft>
        <a:spcPct val="0"/>
      </a:spcAft>
      <a:defRPr sz="10800" b="1" kern="1200">
        <a:solidFill>
          <a:schemeClr val="tx1"/>
        </a:solidFill>
        <a:latin typeface="Times New Roman" pitchFamily="18" charset="0"/>
        <a:ea typeface="+mn-ea"/>
        <a:cs typeface="+mn-cs"/>
      </a:defRPr>
    </a:lvl3pPr>
    <a:lvl4pPr marL="5491612" algn="l" rtl="0" fontAlgn="base">
      <a:spcBef>
        <a:spcPct val="0"/>
      </a:spcBef>
      <a:spcAft>
        <a:spcPct val="0"/>
      </a:spcAft>
      <a:defRPr sz="10800" b="1" kern="1200">
        <a:solidFill>
          <a:schemeClr val="tx1"/>
        </a:solidFill>
        <a:latin typeface="Times New Roman" pitchFamily="18" charset="0"/>
        <a:ea typeface="+mn-ea"/>
        <a:cs typeface="+mn-cs"/>
      </a:defRPr>
    </a:lvl4pPr>
    <a:lvl5pPr marL="7322149" algn="l" rtl="0" fontAlgn="base">
      <a:spcBef>
        <a:spcPct val="0"/>
      </a:spcBef>
      <a:spcAft>
        <a:spcPct val="0"/>
      </a:spcAft>
      <a:defRPr sz="10800" b="1" kern="1200">
        <a:solidFill>
          <a:schemeClr val="tx1"/>
        </a:solidFill>
        <a:latin typeface="Times New Roman" pitchFamily="18" charset="0"/>
        <a:ea typeface="+mn-ea"/>
        <a:cs typeface="+mn-cs"/>
      </a:defRPr>
    </a:lvl5pPr>
    <a:lvl6pPr marL="9152687" algn="l" defTabSz="3661075" rtl="0" eaLnBrk="1" latinLnBrk="0" hangingPunct="1">
      <a:defRPr sz="10800" b="1" kern="1200">
        <a:solidFill>
          <a:schemeClr val="tx1"/>
        </a:solidFill>
        <a:latin typeface="Times New Roman" pitchFamily="18" charset="0"/>
        <a:ea typeface="+mn-ea"/>
        <a:cs typeface="+mn-cs"/>
      </a:defRPr>
    </a:lvl6pPr>
    <a:lvl7pPr marL="10983224" algn="l" defTabSz="3661075" rtl="0" eaLnBrk="1" latinLnBrk="0" hangingPunct="1">
      <a:defRPr sz="10800" b="1" kern="1200">
        <a:solidFill>
          <a:schemeClr val="tx1"/>
        </a:solidFill>
        <a:latin typeface="Times New Roman" pitchFamily="18" charset="0"/>
        <a:ea typeface="+mn-ea"/>
        <a:cs typeface="+mn-cs"/>
      </a:defRPr>
    </a:lvl7pPr>
    <a:lvl8pPr marL="12813762" algn="l" defTabSz="3661075" rtl="0" eaLnBrk="1" latinLnBrk="0" hangingPunct="1">
      <a:defRPr sz="10800" b="1" kern="1200">
        <a:solidFill>
          <a:schemeClr val="tx1"/>
        </a:solidFill>
        <a:latin typeface="Times New Roman" pitchFamily="18" charset="0"/>
        <a:ea typeface="+mn-ea"/>
        <a:cs typeface="+mn-cs"/>
      </a:defRPr>
    </a:lvl8pPr>
    <a:lvl9pPr marL="14644299" algn="l" defTabSz="3661075" rtl="0" eaLnBrk="1" latinLnBrk="0" hangingPunct="1">
      <a:defRPr sz="108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8091">
          <p15:clr>
            <a:srgbClr val="A4A3A4"/>
          </p15:clr>
        </p15:guide>
        <p15:guide id="2" pos="8262">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ël MATHOT" initials="M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CCA1"/>
    <a:srgbClr val="009A44"/>
    <a:srgbClr val="C8102E"/>
    <a:srgbClr val="00D661"/>
    <a:srgbClr val="5DA4AF"/>
    <a:srgbClr val="358A95"/>
    <a:srgbClr val="25FF88"/>
    <a:srgbClr val="91B70F"/>
    <a:srgbClr val="06639D"/>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38" autoAdjust="0"/>
    <p:restoredTop sz="99278" autoAdjust="0"/>
  </p:normalViewPr>
  <p:slideViewPr>
    <p:cSldViewPr>
      <p:cViewPr>
        <p:scale>
          <a:sx n="40" d="100"/>
          <a:sy n="40" d="100"/>
        </p:scale>
        <p:origin x="1290" y="-3816"/>
      </p:cViewPr>
      <p:guideLst>
        <p:guide orient="horz" pos="8091"/>
        <p:guide pos="826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2214"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BGDA.cra.wallonie.be\CRAW\Departements\D4\U11\Commun\Laboratoires\Labo_Chromato\Projets\Projets_en_Cours\Mycotoxines\Pr&#233;-r&#233;colte%20froment%202024\241010_Emergentes_Res_Int_Fromen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360" b="0"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fr-BE"/>
              <a:t>Percentage of contaminated samples with enniatins</a:t>
            </a:r>
          </a:p>
        </c:rich>
      </c:tx>
      <c:layout>
        <c:manualLayout>
          <c:xMode val="edge"/>
          <c:yMode val="edge"/>
          <c:x val="0.19298427081408717"/>
          <c:y val="1.9808577442113683E-2"/>
        </c:manualLayout>
      </c:layout>
      <c:overlay val="0"/>
      <c:spPr>
        <a:noFill/>
        <a:ln>
          <a:noFill/>
        </a:ln>
        <a:effectLst/>
      </c:spPr>
      <c:txPr>
        <a:bodyPr rot="0" spcFirstLastPara="1" vertOverflow="ellipsis" vert="horz" wrap="square" anchor="ctr" anchorCtr="1"/>
        <a:lstStyle/>
        <a:p>
          <a:pPr>
            <a:defRPr sz="3360" b="0" i="0" u="none" strike="noStrike" kern="1200" spc="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fr-FR"/>
        </a:p>
      </c:txPr>
    </c:title>
    <c:autoTitleDeleted val="0"/>
    <c:plotArea>
      <c:layout>
        <c:manualLayout>
          <c:layoutTarget val="inner"/>
          <c:xMode val="edge"/>
          <c:yMode val="edge"/>
          <c:x val="0.23321146370138632"/>
          <c:y val="0.14109693213764471"/>
          <c:w val="0.75267787150121535"/>
          <c:h val="0.78893349220878706"/>
        </c:manualLayout>
      </c:layout>
      <c:barChart>
        <c:barDir val="col"/>
        <c:grouping val="clustered"/>
        <c:varyColors val="0"/>
        <c:ser>
          <c:idx val="0"/>
          <c:order val="0"/>
          <c:tx>
            <c:v>2023</c:v>
          </c:tx>
          <c:spPr>
            <a:solidFill>
              <a:srgbClr val="C8102E"/>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Résumé!$J$8:$J$10</c:f>
              <c:strCache>
                <c:ptCount val="3"/>
                <c:pt idx="0">
                  <c:v>Enn A1</c:v>
                </c:pt>
                <c:pt idx="1">
                  <c:v>Enn B</c:v>
                </c:pt>
                <c:pt idx="2">
                  <c:v>Enn B1</c:v>
                </c:pt>
              </c:strCache>
            </c:strRef>
          </c:cat>
          <c:val>
            <c:numRef>
              <c:f>Résumé!$N$15:$N$17</c:f>
              <c:numCache>
                <c:formatCode>0%</c:formatCode>
                <c:ptCount val="3"/>
                <c:pt idx="0">
                  <c:v>1E-3</c:v>
                </c:pt>
                <c:pt idx="1">
                  <c:v>3.2608695652173912E-2</c:v>
                </c:pt>
                <c:pt idx="2">
                  <c:v>1E-3</c:v>
                </c:pt>
              </c:numCache>
            </c:numRef>
          </c:val>
          <c:extLst>
            <c:ext xmlns:c16="http://schemas.microsoft.com/office/drawing/2014/chart" uri="{C3380CC4-5D6E-409C-BE32-E72D297353CC}">
              <c16:uniqueId val="{00000000-75EE-4784-B195-C429AF35DBB0}"/>
            </c:ext>
          </c:extLst>
        </c:ser>
        <c:ser>
          <c:idx val="1"/>
          <c:order val="1"/>
          <c:tx>
            <c:v>2024</c:v>
          </c:tx>
          <c:spPr>
            <a:solidFill>
              <a:srgbClr val="00D661"/>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Résumé!$J$8:$J$10</c:f>
              <c:strCache>
                <c:ptCount val="3"/>
                <c:pt idx="0">
                  <c:v>Enn A1</c:v>
                </c:pt>
                <c:pt idx="1">
                  <c:v>Enn B</c:v>
                </c:pt>
                <c:pt idx="2">
                  <c:v>Enn B1</c:v>
                </c:pt>
              </c:strCache>
            </c:strRef>
          </c:cat>
          <c:val>
            <c:numRef>
              <c:f>Résumé!$N$8:$N$10</c:f>
              <c:numCache>
                <c:formatCode>0%</c:formatCode>
                <c:ptCount val="3"/>
                <c:pt idx="0">
                  <c:v>1E-3</c:v>
                </c:pt>
                <c:pt idx="1">
                  <c:v>0.30434782608695654</c:v>
                </c:pt>
                <c:pt idx="2">
                  <c:v>0.14130434782608695</c:v>
                </c:pt>
              </c:numCache>
            </c:numRef>
          </c:val>
          <c:extLst>
            <c:ext xmlns:c16="http://schemas.microsoft.com/office/drawing/2014/chart" uri="{C3380CC4-5D6E-409C-BE32-E72D297353CC}">
              <c16:uniqueId val="{00000001-75EE-4784-B195-C429AF35DBB0}"/>
            </c:ext>
          </c:extLst>
        </c:ser>
        <c:dLbls>
          <c:showLegendKey val="0"/>
          <c:showVal val="0"/>
          <c:showCatName val="0"/>
          <c:showSerName val="0"/>
          <c:showPercent val="0"/>
          <c:showBubbleSize val="0"/>
        </c:dLbls>
        <c:gapWidth val="26"/>
        <c:axId val="282000544"/>
        <c:axId val="182666400"/>
      </c:barChart>
      <c:catAx>
        <c:axId val="282000544"/>
        <c:scaling>
          <c:orientation val="minMax"/>
        </c:scaling>
        <c:delete val="0"/>
        <c:axPos val="b"/>
        <c:numFmt formatCode="@"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fr-FR"/>
          </a:p>
        </c:txPr>
        <c:crossAx val="182666400"/>
        <c:crosses val="autoZero"/>
        <c:auto val="1"/>
        <c:lblAlgn val="ctr"/>
        <c:lblOffset val="50"/>
        <c:tickMarkSkip val="1"/>
        <c:noMultiLvlLbl val="0"/>
      </c:catAx>
      <c:valAx>
        <c:axId val="182666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r>
                  <a:rPr lang="fr-BE"/>
                  <a:t>Percentage of contaminated samples</a:t>
                </a:r>
              </a:p>
            </c:rich>
          </c:tx>
          <c:layout>
            <c:manualLayout>
              <c:xMode val="edge"/>
              <c:yMode val="edge"/>
              <c:x val="2.0729430927820661E-2"/>
              <c:y val="0.18675256937215171"/>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fr-FR"/>
          </a:p>
        </c:txPr>
        <c:crossAx val="282000544"/>
        <c:crosses val="autoZero"/>
        <c:crossBetween val="between"/>
      </c:valAx>
      <c:spPr>
        <a:noFill/>
        <a:ln>
          <a:noFill/>
        </a:ln>
        <a:effectLst/>
      </c:spPr>
    </c:plotArea>
    <c:legend>
      <c:legendPos val="r"/>
      <c:layout>
        <c:manualLayout>
          <c:xMode val="edge"/>
          <c:yMode val="edge"/>
          <c:x val="0.73875217830178175"/>
          <c:y val="0.18318741984718223"/>
          <c:w val="0.24657102601770231"/>
          <c:h val="0.11139822370001541"/>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latin typeface="Calibri" panose="020F0502020204030204" pitchFamily="34" charset="0"/>
          <a:ea typeface="Calibri" panose="020F0502020204030204" pitchFamily="34" charset="0"/>
          <a:cs typeface="Calibri" panose="020F0502020204030204"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2"/>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fr-FR"/>
          </a:p>
        </p:txBody>
      </p:sp>
      <p:sp>
        <p:nvSpPr>
          <p:cNvPr id="4099" name="Rectangle 1027"/>
          <p:cNvSpPr>
            <a:spLocks noGrp="1" noChangeArrowheads="1"/>
          </p:cNvSpPr>
          <p:nvPr>
            <p:ph type="dt" sz="quarter" idx="1"/>
          </p:nvPr>
        </p:nvSpPr>
        <p:spPr bwMode="auto">
          <a:xfrm>
            <a:off x="3852863" y="2"/>
            <a:ext cx="2944812"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fr-FR"/>
          </a:p>
        </p:txBody>
      </p:sp>
      <p:sp>
        <p:nvSpPr>
          <p:cNvPr id="4100" name="Rectangle 1028"/>
          <p:cNvSpPr>
            <a:spLocks noGrp="1" noChangeArrowheads="1"/>
          </p:cNvSpPr>
          <p:nvPr>
            <p:ph type="ftr" sz="quarter" idx="2"/>
          </p:nvPr>
        </p:nvSpPr>
        <p:spPr bwMode="auto">
          <a:xfrm>
            <a:off x="0" y="9429750"/>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fr-FR"/>
          </a:p>
        </p:txBody>
      </p:sp>
      <p:sp>
        <p:nvSpPr>
          <p:cNvPr id="4101" name="Rectangle 1029"/>
          <p:cNvSpPr>
            <a:spLocks noGrp="1" noChangeArrowheads="1"/>
          </p:cNvSpPr>
          <p:nvPr>
            <p:ph type="sldNum" sz="quarter" idx="3"/>
          </p:nvPr>
        </p:nvSpPr>
        <p:spPr bwMode="auto">
          <a:xfrm>
            <a:off x="3852863" y="9429750"/>
            <a:ext cx="2944812"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5D4855F2-8D50-44D6-88EA-321A8B9484B4}" type="slidenum">
              <a:rPr lang="fr-FR"/>
              <a:pPr>
                <a:defRPr/>
              </a:pPr>
              <a:t>‹N°›</a:t>
            </a:fld>
            <a:endParaRPr lang="fr-FR"/>
          </a:p>
        </p:txBody>
      </p:sp>
    </p:spTree>
    <p:extLst>
      <p:ext uri="{BB962C8B-B14F-4D97-AF65-F5344CB8AC3E}">
        <p14:creationId xmlns:p14="http://schemas.microsoft.com/office/powerpoint/2010/main" val="14189046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3B224C5-B7CA-4DC4-B7BC-B7C8EEE0C8CA}" type="datetimeFigureOut">
              <a:rPr lang="fr-BE" smtClean="0"/>
              <a:t>17-10-24</a:t>
            </a:fld>
            <a:endParaRPr lang="fr-BE"/>
          </a:p>
        </p:txBody>
      </p:sp>
      <p:sp>
        <p:nvSpPr>
          <p:cNvPr id="4" name="Espace réservé de l'image des diapositives 3"/>
          <p:cNvSpPr>
            <a:spLocks noGrp="1" noRot="1" noChangeAspect="1"/>
          </p:cNvSpPr>
          <p:nvPr>
            <p:ph type="sldImg" idx="2"/>
          </p:nvPr>
        </p:nvSpPr>
        <p:spPr>
          <a:xfrm>
            <a:off x="2082800" y="744538"/>
            <a:ext cx="2632075" cy="3722687"/>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CC0088E6-1DC1-4918-9025-7CF968105491}" type="slidenum">
              <a:rPr lang="fr-BE" smtClean="0"/>
              <a:t>‹N°›</a:t>
            </a:fld>
            <a:endParaRPr lang="fr-BE"/>
          </a:p>
        </p:txBody>
      </p:sp>
    </p:spTree>
    <p:extLst>
      <p:ext uri="{BB962C8B-B14F-4D97-AF65-F5344CB8AC3E}">
        <p14:creationId xmlns:p14="http://schemas.microsoft.com/office/powerpoint/2010/main" val="150954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059775" y="11369428"/>
            <a:ext cx="23344124" cy="7848651"/>
          </a:xfrm>
        </p:spPr>
        <p:txBody>
          <a:bodyPr/>
          <a:lstStyle/>
          <a:p>
            <a:r>
              <a:rPr lang="fr-FR"/>
              <a:t>Cliquez pour modifier le style du titre</a:t>
            </a:r>
          </a:p>
        </p:txBody>
      </p:sp>
      <p:sp>
        <p:nvSpPr>
          <p:cNvPr id="3" name="Sous-titre 2"/>
          <p:cNvSpPr>
            <a:spLocks noGrp="1"/>
          </p:cNvSpPr>
          <p:nvPr>
            <p:ph type="subTitle" idx="1"/>
          </p:nvPr>
        </p:nvSpPr>
        <p:spPr>
          <a:xfrm>
            <a:off x="4119551" y="20743323"/>
            <a:ext cx="19224572" cy="9354832"/>
          </a:xfrm>
        </p:spPr>
        <p:txBody>
          <a:bodyPr/>
          <a:lstStyle>
            <a:lvl1pPr marL="0" indent="0" algn="ctr">
              <a:buNone/>
              <a:defRPr/>
            </a:lvl1pPr>
            <a:lvl2pPr marL="1830537" indent="0" algn="ctr">
              <a:buNone/>
              <a:defRPr/>
            </a:lvl2pPr>
            <a:lvl3pPr marL="3661075" indent="0" algn="ctr">
              <a:buNone/>
              <a:defRPr/>
            </a:lvl3pPr>
            <a:lvl4pPr marL="5491612" indent="0" algn="ctr">
              <a:buNone/>
              <a:defRPr/>
            </a:lvl4pPr>
            <a:lvl5pPr marL="7322149" indent="0" algn="ctr">
              <a:buNone/>
              <a:defRPr/>
            </a:lvl5pPr>
            <a:lvl6pPr marL="9152687" indent="0" algn="ctr">
              <a:buNone/>
              <a:defRPr/>
            </a:lvl6pPr>
            <a:lvl7pPr marL="10983224" indent="0" algn="ctr">
              <a:buNone/>
              <a:defRPr/>
            </a:lvl7pPr>
            <a:lvl8pPr marL="12813762" indent="0" algn="ctr">
              <a:buNone/>
              <a:defRPr/>
            </a:lvl8pPr>
            <a:lvl9pPr marL="14644299"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a:ln/>
        </p:spPr>
        <p:txBody>
          <a:bodyPr/>
          <a:lstStyle>
            <a:lvl1pPr>
              <a:defRPr/>
            </a:lvl1pPr>
          </a:lstStyle>
          <a:p>
            <a:endParaRPr lang="fr-FR" altLang="fr-FR"/>
          </a:p>
        </p:txBody>
      </p:sp>
      <p:sp>
        <p:nvSpPr>
          <p:cNvPr id="5" name="Rectangle 5"/>
          <p:cNvSpPr>
            <a:spLocks noGrp="1" noChangeArrowheads="1"/>
          </p:cNvSpPr>
          <p:nvPr>
            <p:ph type="ftr" sz="quarter" idx="11"/>
          </p:nvPr>
        </p:nvSpPr>
        <p:spPr>
          <a:ln/>
        </p:spPr>
        <p:txBody>
          <a:bodyPr/>
          <a:lstStyle>
            <a:lvl1pPr>
              <a:defRPr/>
            </a:lvl1pPr>
          </a:lstStyle>
          <a:p>
            <a:endParaRPr lang="fr-FR" altLang="fr-FR"/>
          </a:p>
        </p:txBody>
      </p:sp>
      <p:sp>
        <p:nvSpPr>
          <p:cNvPr id="6" name="Rectangle 6"/>
          <p:cNvSpPr>
            <a:spLocks noGrp="1" noChangeArrowheads="1"/>
          </p:cNvSpPr>
          <p:nvPr>
            <p:ph type="sldNum" sz="quarter" idx="12"/>
          </p:nvPr>
        </p:nvSpPr>
        <p:spPr>
          <a:ln/>
        </p:spPr>
        <p:txBody>
          <a:bodyPr/>
          <a:lstStyle>
            <a:lvl1pPr>
              <a:defRPr/>
            </a:lvl1pPr>
          </a:lstStyle>
          <a:p>
            <a:fld id="{9611104E-4133-42E3-A489-D22B898631B7}" type="slidenum">
              <a:rPr lang="fr-FR" altLang="fr-FR"/>
              <a:pPr/>
              <a:t>‹N°›</a:t>
            </a:fld>
            <a:endParaRPr lang="fr-FR" altLang="fr-FR"/>
          </a:p>
        </p:txBody>
      </p:sp>
    </p:spTree>
    <p:extLst>
      <p:ext uri="{BB962C8B-B14F-4D97-AF65-F5344CB8AC3E}">
        <p14:creationId xmlns:p14="http://schemas.microsoft.com/office/powerpoint/2010/main" val="1691722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endParaRPr lang="fr-FR" altLang="fr-FR"/>
          </a:p>
        </p:txBody>
      </p:sp>
      <p:sp>
        <p:nvSpPr>
          <p:cNvPr id="5" name="Rectangle 5"/>
          <p:cNvSpPr>
            <a:spLocks noGrp="1" noChangeArrowheads="1"/>
          </p:cNvSpPr>
          <p:nvPr>
            <p:ph type="ftr" sz="quarter" idx="11"/>
          </p:nvPr>
        </p:nvSpPr>
        <p:spPr>
          <a:ln/>
        </p:spPr>
        <p:txBody>
          <a:bodyPr/>
          <a:lstStyle>
            <a:lvl1pPr>
              <a:defRPr/>
            </a:lvl1pPr>
          </a:lstStyle>
          <a:p>
            <a:endParaRPr lang="fr-FR" altLang="fr-FR"/>
          </a:p>
        </p:txBody>
      </p:sp>
      <p:sp>
        <p:nvSpPr>
          <p:cNvPr id="6" name="Rectangle 6"/>
          <p:cNvSpPr>
            <a:spLocks noGrp="1" noChangeArrowheads="1"/>
          </p:cNvSpPr>
          <p:nvPr>
            <p:ph type="sldNum" sz="quarter" idx="12"/>
          </p:nvPr>
        </p:nvSpPr>
        <p:spPr>
          <a:ln/>
        </p:spPr>
        <p:txBody>
          <a:bodyPr/>
          <a:lstStyle>
            <a:lvl1pPr>
              <a:defRPr/>
            </a:lvl1pPr>
          </a:lstStyle>
          <a:p>
            <a:fld id="{52804D01-F980-4308-806D-BF18818C34C1}" type="slidenum">
              <a:rPr lang="fr-FR" altLang="fr-FR"/>
              <a:pPr/>
              <a:t>‹N°›</a:t>
            </a:fld>
            <a:endParaRPr lang="fr-FR" altLang="fr-FR"/>
          </a:p>
        </p:txBody>
      </p:sp>
    </p:spTree>
    <p:extLst>
      <p:ext uri="{BB962C8B-B14F-4D97-AF65-F5344CB8AC3E}">
        <p14:creationId xmlns:p14="http://schemas.microsoft.com/office/powerpoint/2010/main" val="1065448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167852" y="23520541"/>
            <a:ext cx="23344124" cy="7270331"/>
          </a:xfrm>
        </p:spPr>
        <p:txBody>
          <a:bodyPr anchor="t"/>
          <a:lstStyle>
            <a:lvl1pPr algn="l">
              <a:defRPr sz="16000" b="1" cap="all"/>
            </a:lvl1pPr>
          </a:lstStyle>
          <a:p>
            <a:r>
              <a:rPr lang="fr-FR"/>
              <a:t>Cliquez pour modifier le style du titre</a:t>
            </a:r>
          </a:p>
        </p:txBody>
      </p:sp>
      <p:sp>
        <p:nvSpPr>
          <p:cNvPr id="3" name="Espace réservé du texte 2"/>
          <p:cNvSpPr>
            <a:spLocks noGrp="1"/>
          </p:cNvSpPr>
          <p:nvPr>
            <p:ph type="body" idx="1"/>
          </p:nvPr>
        </p:nvSpPr>
        <p:spPr>
          <a:xfrm>
            <a:off x="2167852" y="15513008"/>
            <a:ext cx="23344124" cy="8007533"/>
          </a:xfrm>
        </p:spPr>
        <p:txBody>
          <a:bodyPr anchor="b"/>
          <a:lstStyle>
            <a:lvl1pPr marL="0" indent="0">
              <a:buNone/>
              <a:defRPr sz="8000"/>
            </a:lvl1pPr>
            <a:lvl2pPr marL="1830537" indent="0">
              <a:buNone/>
              <a:defRPr sz="7200"/>
            </a:lvl2pPr>
            <a:lvl3pPr marL="3661075" indent="0">
              <a:buNone/>
              <a:defRPr sz="6400"/>
            </a:lvl3pPr>
            <a:lvl4pPr marL="5491612" indent="0">
              <a:buNone/>
              <a:defRPr sz="5600"/>
            </a:lvl4pPr>
            <a:lvl5pPr marL="7322149" indent="0">
              <a:buNone/>
              <a:defRPr sz="5600"/>
            </a:lvl5pPr>
            <a:lvl6pPr marL="9152687" indent="0">
              <a:buNone/>
              <a:defRPr sz="5600"/>
            </a:lvl6pPr>
            <a:lvl7pPr marL="10983224" indent="0">
              <a:buNone/>
              <a:defRPr sz="5600"/>
            </a:lvl7pPr>
            <a:lvl8pPr marL="12813762" indent="0">
              <a:buNone/>
              <a:defRPr sz="5600"/>
            </a:lvl8pPr>
            <a:lvl9pPr marL="14644299" indent="0">
              <a:buNone/>
              <a:defRPr sz="5600"/>
            </a:lvl9pPr>
          </a:lstStyle>
          <a:p>
            <a:pPr lvl="0"/>
            <a:r>
              <a:rPr lang="fr-FR"/>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endParaRPr lang="fr-FR" altLang="fr-FR"/>
          </a:p>
        </p:txBody>
      </p:sp>
      <p:sp>
        <p:nvSpPr>
          <p:cNvPr id="5" name="Rectangle 5"/>
          <p:cNvSpPr>
            <a:spLocks noGrp="1" noChangeArrowheads="1"/>
          </p:cNvSpPr>
          <p:nvPr>
            <p:ph type="ftr" sz="quarter" idx="11"/>
          </p:nvPr>
        </p:nvSpPr>
        <p:spPr>
          <a:ln/>
        </p:spPr>
        <p:txBody>
          <a:bodyPr/>
          <a:lstStyle>
            <a:lvl1pPr>
              <a:defRPr/>
            </a:lvl1pPr>
          </a:lstStyle>
          <a:p>
            <a:endParaRPr lang="fr-FR" altLang="fr-FR"/>
          </a:p>
        </p:txBody>
      </p:sp>
      <p:sp>
        <p:nvSpPr>
          <p:cNvPr id="6" name="Rectangle 6"/>
          <p:cNvSpPr>
            <a:spLocks noGrp="1" noChangeArrowheads="1"/>
          </p:cNvSpPr>
          <p:nvPr>
            <p:ph type="sldNum" sz="quarter" idx="12"/>
          </p:nvPr>
        </p:nvSpPr>
        <p:spPr>
          <a:ln/>
        </p:spPr>
        <p:txBody>
          <a:bodyPr/>
          <a:lstStyle>
            <a:lvl1pPr>
              <a:defRPr/>
            </a:lvl1pPr>
          </a:lstStyle>
          <a:p>
            <a:fld id="{98CD158C-D2AF-4BDC-842E-842F1C5CB610}" type="slidenum">
              <a:rPr lang="fr-FR" altLang="fr-FR"/>
              <a:pPr/>
              <a:t>‹N°›</a:t>
            </a:fld>
            <a:endParaRPr lang="fr-FR" altLang="fr-FR"/>
          </a:p>
        </p:txBody>
      </p:sp>
    </p:spTree>
    <p:extLst>
      <p:ext uri="{BB962C8B-B14F-4D97-AF65-F5344CB8AC3E}">
        <p14:creationId xmlns:p14="http://schemas.microsoft.com/office/powerpoint/2010/main" val="2713580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2059776" y="10575027"/>
            <a:ext cx="11366910" cy="21963519"/>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14036989" y="10575027"/>
            <a:ext cx="11366910" cy="21963519"/>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endParaRPr lang="fr-FR" altLang="fr-FR"/>
          </a:p>
        </p:txBody>
      </p:sp>
      <p:sp>
        <p:nvSpPr>
          <p:cNvPr id="6" name="Rectangle 5"/>
          <p:cNvSpPr>
            <a:spLocks noGrp="1" noChangeArrowheads="1"/>
          </p:cNvSpPr>
          <p:nvPr>
            <p:ph type="ftr" sz="quarter" idx="11"/>
          </p:nvPr>
        </p:nvSpPr>
        <p:spPr>
          <a:ln/>
        </p:spPr>
        <p:txBody>
          <a:bodyPr/>
          <a:lstStyle>
            <a:lvl1pPr>
              <a:defRPr/>
            </a:lvl1pPr>
          </a:lstStyle>
          <a:p>
            <a:endParaRPr lang="fr-FR" altLang="fr-FR"/>
          </a:p>
        </p:txBody>
      </p:sp>
      <p:sp>
        <p:nvSpPr>
          <p:cNvPr id="7" name="Rectangle 6"/>
          <p:cNvSpPr>
            <a:spLocks noGrp="1" noChangeArrowheads="1"/>
          </p:cNvSpPr>
          <p:nvPr>
            <p:ph type="sldNum" sz="quarter" idx="12"/>
          </p:nvPr>
        </p:nvSpPr>
        <p:spPr>
          <a:ln/>
        </p:spPr>
        <p:txBody>
          <a:bodyPr/>
          <a:lstStyle>
            <a:lvl1pPr>
              <a:defRPr/>
            </a:lvl1pPr>
          </a:lstStyle>
          <a:p>
            <a:fld id="{A8A69333-838C-424C-ADC0-163061DBF91E}" type="slidenum">
              <a:rPr lang="fr-FR" altLang="fr-FR"/>
              <a:pPr/>
              <a:t>‹N°›</a:t>
            </a:fld>
            <a:endParaRPr lang="fr-FR" altLang="fr-FR"/>
          </a:p>
        </p:txBody>
      </p:sp>
    </p:spTree>
    <p:extLst>
      <p:ext uri="{BB962C8B-B14F-4D97-AF65-F5344CB8AC3E}">
        <p14:creationId xmlns:p14="http://schemas.microsoft.com/office/powerpoint/2010/main" val="3394689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373184" y="1468050"/>
            <a:ext cx="24717307" cy="6100977"/>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1373184" y="8191837"/>
            <a:ext cx="12136149" cy="3419089"/>
          </a:xfrm>
        </p:spPr>
        <p:txBody>
          <a:bodyPr anchor="b"/>
          <a:lstStyle>
            <a:lvl1pPr marL="0" indent="0">
              <a:buNone/>
              <a:defRPr sz="9600" b="1"/>
            </a:lvl1pPr>
            <a:lvl2pPr marL="1830537" indent="0">
              <a:buNone/>
              <a:defRPr sz="8000" b="1"/>
            </a:lvl2pPr>
            <a:lvl3pPr marL="3661075" indent="0">
              <a:buNone/>
              <a:defRPr sz="7200" b="1"/>
            </a:lvl3pPr>
            <a:lvl4pPr marL="5491612" indent="0">
              <a:buNone/>
              <a:defRPr sz="6400" b="1"/>
            </a:lvl4pPr>
            <a:lvl5pPr marL="7322149" indent="0">
              <a:buNone/>
              <a:defRPr sz="6400" b="1"/>
            </a:lvl5pPr>
            <a:lvl6pPr marL="9152687" indent="0">
              <a:buNone/>
              <a:defRPr sz="6400" b="1"/>
            </a:lvl6pPr>
            <a:lvl7pPr marL="10983224" indent="0">
              <a:buNone/>
              <a:defRPr sz="6400" b="1"/>
            </a:lvl7pPr>
            <a:lvl8pPr marL="12813762" indent="0">
              <a:buNone/>
              <a:defRPr sz="6400" b="1"/>
            </a:lvl8pPr>
            <a:lvl9pPr marL="14644299" indent="0">
              <a:buNone/>
              <a:defRPr sz="6400" b="1"/>
            </a:lvl9pPr>
          </a:lstStyle>
          <a:p>
            <a:pPr lvl="0"/>
            <a:r>
              <a:rPr lang="fr-FR"/>
              <a:t>Cliquez pour modifier les styles du texte du masque</a:t>
            </a:r>
          </a:p>
        </p:txBody>
      </p:sp>
      <p:sp>
        <p:nvSpPr>
          <p:cNvPr id="4" name="Espace réservé du contenu 3"/>
          <p:cNvSpPr>
            <a:spLocks noGrp="1"/>
          </p:cNvSpPr>
          <p:nvPr>
            <p:ph sz="half" idx="2"/>
          </p:nvPr>
        </p:nvSpPr>
        <p:spPr>
          <a:xfrm>
            <a:off x="1373184" y="11610927"/>
            <a:ext cx="12136149" cy="21086503"/>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13954348" y="8191837"/>
            <a:ext cx="12136145" cy="3419089"/>
          </a:xfrm>
        </p:spPr>
        <p:txBody>
          <a:bodyPr anchor="b"/>
          <a:lstStyle>
            <a:lvl1pPr marL="0" indent="0">
              <a:buNone/>
              <a:defRPr sz="9600" b="1"/>
            </a:lvl1pPr>
            <a:lvl2pPr marL="1830537" indent="0">
              <a:buNone/>
              <a:defRPr sz="8000" b="1"/>
            </a:lvl2pPr>
            <a:lvl3pPr marL="3661075" indent="0">
              <a:buNone/>
              <a:defRPr sz="7200" b="1"/>
            </a:lvl3pPr>
            <a:lvl4pPr marL="5491612" indent="0">
              <a:buNone/>
              <a:defRPr sz="6400" b="1"/>
            </a:lvl4pPr>
            <a:lvl5pPr marL="7322149" indent="0">
              <a:buNone/>
              <a:defRPr sz="6400" b="1"/>
            </a:lvl5pPr>
            <a:lvl6pPr marL="9152687" indent="0">
              <a:buNone/>
              <a:defRPr sz="6400" b="1"/>
            </a:lvl6pPr>
            <a:lvl7pPr marL="10983224" indent="0">
              <a:buNone/>
              <a:defRPr sz="6400" b="1"/>
            </a:lvl7pPr>
            <a:lvl8pPr marL="12813762" indent="0">
              <a:buNone/>
              <a:defRPr sz="6400" b="1"/>
            </a:lvl8pPr>
            <a:lvl9pPr marL="14644299" indent="0">
              <a:buNone/>
              <a:defRPr sz="6400" b="1"/>
            </a:lvl9pPr>
          </a:lstStyle>
          <a:p>
            <a:pPr lvl="0"/>
            <a:r>
              <a:rPr lang="fr-FR"/>
              <a:t>Cliquez pour modifier les styles du texte du masque</a:t>
            </a:r>
          </a:p>
        </p:txBody>
      </p:sp>
      <p:sp>
        <p:nvSpPr>
          <p:cNvPr id="6" name="Espace réservé du contenu 5"/>
          <p:cNvSpPr>
            <a:spLocks noGrp="1"/>
          </p:cNvSpPr>
          <p:nvPr>
            <p:ph sz="quarter" idx="4"/>
          </p:nvPr>
        </p:nvSpPr>
        <p:spPr>
          <a:xfrm>
            <a:off x="13954348" y="11610927"/>
            <a:ext cx="12136145" cy="21086503"/>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endParaRPr lang="fr-FR" altLang="fr-FR"/>
          </a:p>
        </p:txBody>
      </p:sp>
      <p:sp>
        <p:nvSpPr>
          <p:cNvPr id="8" name="Rectangle 5"/>
          <p:cNvSpPr>
            <a:spLocks noGrp="1" noChangeArrowheads="1"/>
          </p:cNvSpPr>
          <p:nvPr>
            <p:ph type="ftr" sz="quarter" idx="11"/>
          </p:nvPr>
        </p:nvSpPr>
        <p:spPr>
          <a:ln/>
        </p:spPr>
        <p:txBody>
          <a:bodyPr/>
          <a:lstStyle>
            <a:lvl1pPr>
              <a:defRPr/>
            </a:lvl1pPr>
          </a:lstStyle>
          <a:p>
            <a:endParaRPr lang="fr-FR" altLang="fr-FR"/>
          </a:p>
        </p:txBody>
      </p:sp>
      <p:sp>
        <p:nvSpPr>
          <p:cNvPr id="9" name="Rectangle 6"/>
          <p:cNvSpPr>
            <a:spLocks noGrp="1" noChangeArrowheads="1"/>
          </p:cNvSpPr>
          <p:nvPr>
            <p:ph type="sldNum" sz="quarter" idx="12"/>
          </p:nvPr>
        </p:nvSpPr>
        <p:spPr>
          <a:ln/>
        </p:spPr>
        <p:txBody>
          <a:bodyPr/>
          <a:lstStyle>
            <a:lvl1pPr>
              <a:defRPr/>
            </a:lvl1pPr>
          </a:lstStyle>
          <a:p>
            <a:fld id="{6FF60679-CFCC-4A68-898F-DF4806B41D77}" type="slidenum">
              <a:rPr lang="fr-FR" altLang="fr-FR"/>
              <a:pPr/>
              <a:t>‹N°›</a:t>
            </a:fld>
            <a:endParaRPr lang="fr-FR" altLang="fr-FR"/>
          </a:p>
        </p:txBody>
      </p:sp>
    </p:spTree>
    <p:extLst>
      <p:ext uri="{BB962C8B-B14F-4D97-AF65-F5344CB8AC3E}">
        <p14:creationId xmlns:p14="http://schemas.microsoft.com/office/powerpoint/2010/main" val="2464786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a:ln/>
        </p:spPr>
        <p:txBody>
          <a:bodyPr/>
          <a:lstStyle>
            <a:lvl1pPr>
              <a:defRPr/>
            </a:lvl1pPr>
          </a:lstStyle>
          <a:p>
            <a:endParaRPr lang="fr-FR" altLang="fr-FR"/>
          </a:p>
        </p:txBody>
      </p:sp>
      <p:sp>
        <p:nvSpPr>
          <p:cNvPr id="4" name="Rectangle 5"/>
          <p:cNvSpPr>
            <a:spLocks noGrp="1" noChangeArrowheads="1"/>
          </p:cNvSpPr>
          <p:nvPr>
            <p:ph type="ftr" sz="quarter" idx="11"/>
          </p:nvPr>
        </p:nvSpPr>
        <p:spPr>
          <a:ln/>
        </p:spPr>
        <p:txBody>
          <a:bodyPr/>
          <a:lstStyle>
            <a:lvl1pPr>
              <a:defRPr/>
            </a:lvl1pPr>
          </a:lstStyle>
          <a:p>
            <a:endParaRPr lang="fr-FR" altLang="fr-FR"/>
          </a:p>
        </p:txBody>
      </p:sp>
      <p:sp>
        <p:nvSpPr>
          <p:cNvPr id="5" name="Rectangle 6"/>
          <p:cNvSpPr>
            <a:spLocks noGrp="1" noChangeArrowheads="1"/>
          </p:cNvSpPr>
          <p:nvPr>
            <p:ph type="sldNum" sz="quarter" idx="12"/>
          </p:nvPr>
        </p:nvSpPr>
        <p:spPr>
          <a:ln/>
        </p:spPr>
        <p:txBody>
          <a:bodyPr/>
          <a:lstStyle>
            <a:lvl1pPr>
              <a:defRPr/>
            </a:lvl1pPr>
          </a:lstStyle>
          <a:p>
            <a:fld id="{91600F02-EDD3-4077-B5FB-D282E9EB2DB6}" type="slidenum">
              <a:rPr lang="fr-FR" altLang="fr-FR"/>
              <a:pPr/>
              <a:t>‹N°›</a:t>
            </a:fld>
            <a:endParaRPr lang="fr-FR" altLang="fr-FR"/>
          </a:p>
        </p:txBody>
      </p:sp>
    </p:spTree>
    <p:extLst>
      <p:ext uri="{BB962C8B-B14F-4D97-AF65-F5344CB8AC3E}">
        <p14:creationId xmlns:p14="http://schemas.microsoft.com/office/powerpoint/2010/main" val="1789942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fr-FR" altLang="fr-FR"/>
          </a:p>
        </p:txBody>
      </p:sp>
      <p:sp>
        <p:nvSpPr>
          <p:cNvPr id="3" name="Rectangle 5"/>
          <p:cNvSpPr>
            <a:spLocks noGrp="1" noChangeArrowheads="1"/>
          </p:cNvSpPr>
          <p:nvPr>
            <p:ph type="ftr" sz="quarter" idx="11"/>
          </p:nvPr>
        </p:nvSpPr>
        <p:spPr>
          <a:ln/>
        </p:spPr>
        <p:txBody>
          <a:bodyPr/>
          <a:lstStyle>
            <a:lvl1pPr>
              <a:defRPr/>
            </a:lvl1pPr>
          </a:lstStyle>
          <a:p>
            <a:endParaRPr lang="fr-FR" altLang="fr-FR"/>
          </a:p>
        </p:txBody>
      </p:sp>
      <p:sp>
        <p:nvSpPr>
          <p:cNvPr id="4" name="Rectangle 6"/>
          <p:cNvSpPr>
            <a:spLocks noGrp="1" noChangeArrowheads="1"/>
          </p:cNvSpPr>
          <p:nvPr>
            <p:ph type="sldNum" sz="quarter" idx="12"/>
          </p:nvPr>
        </p:nvSpPr>
        <p:spPr>
          <a:ln/>
        </p:spPr>
        <p:txBody>
          <a:bodyPr/>
          <a:lstStyle>
            <a:lvl1pPr>
              <a:defRPr/>
            </a:lvl1pPr>
          </a:lstStyle>
          <a:p>
            <a:fld id="{DF86EAEC-4CD3-4009-ACA4-CABE86A351B5}" type="slidenum">
              <a:rPr lang="fr-FR" altLang="fr-FR"/>
              <a:pPr/>
              <a:t>‹N°›</a:t>
            </a:fld>
            <a:endParaRPr lang="fr-FR" altLang="fr-FR"/>
          </a:p>
        </p:txBody>
      </p:sp>
    </p:spTree>
    <p:extLst>
      <p:ext uri="{BB962C8B-B14F-4D97-AF65-F5344CB8AC3E}">
        <p14:creationId xmlns:p14="http://schemas.microsoft.com/office/powerpoint/2010/main" val="912556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73184" y="1455340"/>
            <a:ext cx="9033771" cy="6202660"/>
          </a:xfrm>
        </p:spPr>
        <p:txBody>
          <a:bodyPr anchor="b"/>
          <a:lstStyle>
            <a:lvl1pPr algn="l">
              <a:defRPr sz="8000" b="1"/>
            </a:lvl1pPr>
          </a:lstStyle>
          <a:p>
            <a:r>
              <a:rPr lang="fr-FR"/>
              <a:t>Cliquez pour modifier le style du titre</a:t>
            </a:r>
          </a:p>
        </p:txBody>
      </p:sp>
      <p:sp>
        <p:nvSpPr>
          <p:cNvPr id="3" name="Espace réservé du contenu 2"/>
          <p:cNvSpPr>
            <a:spLocks noGrp="1"/>
          </p:cNvSpPr>
          <p:nvPr>
            <p:ph idx="1"/>
          </p:nvPr>
        </p:nvSpPr>
        <p:spPr>
          <a:xfrm>
            <a:off x="10737536" y="1455339"/>
            <a:ext cx="15352955" cy="31242089"/>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1373184" y="7658000"/>
            <a:ext cx="9033771" cy="25039428"/>
          </a:xfrm>
        </p:spPr>
        <p:txBody>
          <a:bodyPr/>
          <a:lstStyle>
            <a:lvl1pPr marL="0" indent="0">
              <a:buNone/>
              <a:defRPr sz="5600"/>
            </a:lvl1pPr>
            <a:lvl2pPr marL="1830537" indent="0">
              <a:buNone/>
              <a:defRPr sz="4800"/>
            </a:lvl2pPr>
            <a:lvl3pPr marL="3661075" indent="0">
              <a:buNone/>
              <a:defRPr sz="4000"/>
            </a:lvl3pPr>
            <a:lvl4pPr marL="5491612" indent="0">
              <a:buNone/>
              <a:defRPr sz="3600"/>
            </a:lvl4pPr>
            <a:lvl5pPr marL="7322149" indent="0">
              <a:buNone/>
              <a:defRPr sz="3600"/>
            </a:lvl5pPr>
            <a:lvl6pPr marL="9152687" indent="0">
              <a:buNone/>
              <a:defRPr sz="3600"/>
            </a:lvl6pPr>
            <a:lvl7pPr marL="10983224" indent="0">
              <a:buNone/>
              <a:defRPr sz="3600"/>
            </a:lvl7pPr>
            <a:lvl8pPr marL="12813762" indent="0">
              <a:buNone/>
              <a:defRPr sz="3600"/>
            </a:lvl8pPr>
            <a:lvl9pPr marL="14644299" indent="0">
              <a:buNone/>
              <a:defRPr sz="36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endParaRPr lang="fr-FR" altLang="fr-FR"/>
          </a:p>
        </p:txBody>
      </p:sp>
      <p:sp>
        <p:nvSpPr>
          <p:cNvPr id="6" name="Rectangle 5"/>
          <p:cNvSpPr>
            <a:spLocks noGrp="1" noChangeArrowheads="1"/>
          </p:cNvSpPr>
          <p:nvPr>
            <p:ph type="ftr" sz="quarter" idx="11"/>
          </p:nvPr>
        </p:nvSpPr>
        <p:spPr>
          <a:ln/>
        </p:spPr>
        <p:txBody>
          <a:bodyPr/>
          <a:lstStyle>
            <a:lvl1pPr>
              <a:defRPr/>
            </a:lvl1pPr>
          </a:lstStyle>
          <a:p>
            <a:endParaRPr lang="fr-FR" altLang="fr-FR"/>
          </a:p>
        </p:txBody>
      </p:sp>
      <p:sp>
        <p:nvSpPr>
          <p:cNvPr id="7" name="Rectangle 6"/>
          <p:cNvSpPr>
            <a:spLocks noGrp="1" noChangeArrowheads="1"/>
          </p:cNvSpPr>
          <p:nvPr>
            <p:ph type="sldNum" sz="quarter" idx="12"/>
          </p:nvPr>
        </p:nvSpPr>
        <p:spPr>
          <a:ln/>
        </p:spPr>
        <p:txBody>
          <a:bodyPr/>
          <a:lstStyle>
            <a:lvl1pPr>
              <a:defRPr/>
            </a:lvl1pPr>
          </a:lstStyle>
          <a:p>
            <a:fld id="{FDCBF178-02B9-44CB-AAAF-2B31F76583D6}" type="slidenum">
              <a:rPr lang="fr-FR" altLang="fr-FR"/>
              <a:pPr/>
              <a:t>‹N°›</a:t>
            </a:fld>
            <a:endParaRPr lang="fr-FR" altLang="fr-FR"/>
          </a:p>
        </p:txBody>
      </p:sp>
    </p:spTree>
    <p:extLst>
      <p:ext uri="{BB962C8B-B14F-4D97-AF65-F5344CB8AC3E}">
        <p14:creationId xmlns:p14="http://schemas.microsoft.com/office/powerpoint/2010/main" val="3681408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84662" y="25624105"/>
            <a:ext cx="16478205" cy="3025068"/>
          </a:xfrm>
        </p:spPr>
        <p:txBody>
          <a:bodyPr anchor="b"/>
          <a:lstStyle>
            <a:lvl1pPr algn="l">
              <a:defRPr sz="8000" b="1"/>
            </a:lvl1pPr>
          </a:lstStyle>
          <a:p>
            <a:r>
              <a:rPr lang="fr-FR"/>
              <a:t>Cliquez pour modifier le style du titre</a:t>
            </a:r>
          </a:p>
        </p:txBody>
      </p:sp>
      <p:sp>
        <p:nvSpPr>
          <p:cNvPr id="3" name="Espace réservé pour une image  2"/>
          <p:cNvSpPr>
            <a:spLocks noGrp="1"/>
          </p:cNvSpPr>
          <p:nvPr>
            <p:ph type="pic" idx="1"/>
          </p:nvPr>
        </p:nvSpPr>
        <p:spPr>
          <a:xfrm>
            <a:off x="5384662" y="3272922"/>
            <a:ext cx="16478205" cy="21963519"/>
          </a:xfrm>
        </p:spPr>
        <p:txBody>
          <a:bodyPr lIns="366107" tIns="183054" rIns="366107" bIns="183054"/>
          <a:lstStyle>
            <a:lvl1pPr marL="0" indent="0">
              <a:buNone/>
              <a:defRPr sz="12800"/>
            </a:lvl1pPr>
            <a:lvl2pPr marL="1830537" indent="0">
              <a:buNone/>
              <a:defRPr sz="11200"/>
            </a:lvl2pPr>
            <a:lvl3pPr marL="3661075" indent="0">
              <a:buNone/>
              <a:defRPr sz="9600"/>
            </a:lvl3pPr>
            <a:lvl4pPr marL="5491612" indent="0">
              <a:buNone/>
              <a:defRPr sz="8000"/>
            </a:lvl4pPr>
            <a:lvl5pPr marL="7322149" indent="0">
              <a:buNone/>
              <a:defRPr sz="8000"/>
            </a:lvl5pPr>
            <a:lvl6pPr marL="9152687" indent="0">
              <a:buNone/>
              <a:defRPr sz="8000"/>
            </a:lvl6pPr>
            <a:lvl7pPr marL="10983224" indent="0">
              <a:buNone/>
              <a:defRPr sz="8000"/>
            </a:lvl7pPr>
            <a:lvl8pPr marL="12813762" indent="0">
              <a:buNone/>
              <a:defRPr sz="8000"/>
            </a:lvl8pPr>
            <a:lvl9pPr marL="14644299" indent="0">
              <a:buNone/>
              <a:defRPr sz="8000"/>
            </a:lvl9pPr>
          </a:lstStyle>
          <a:p>
            <a:pPr lvl="0"/>
            <a:endParaRPr lang="fr-FR" noProof="0"/>
          </a:p>
        </p:txBody>
      </p:sp>
      <p:sp>
        <p:nvSpPr>
          <p:cNvPr id="4" name="Espace réservé du texte 3"/>
          <p:cNvSpPr>
            <a:spLocks noGrp="1"/>
          </p:cNvSpPr>
          <p:nvPr>
            <p:ph type="body" sz="half" idx="2"/>
          </p:nvPr>
        </p:nvSpPr>
        <p:spPr>
          <a:xfrm>
            <a:off x="5384662" y="28649173"/>
            <a:ext cx="16478205" cy="4296105"/>
          </a:xfrm>
        </p:spPr>
        <p:txBody>
          <a:bodyPr/>
          <a:lstStyle>
            <a:lvl1pPr marL="0" indent="0">
              <a:buNone/>
              <a:defRPr sz="5600"/>
            </a:lvl1pPr>
            <a:lvl2pPr marL="1830537" indent="0">
              <a:buNone/>
              <a:defRPr sz="4800"/>
            </a:lvl2pPr>
            <a:lvl3pPr marL="3661075" indent="0">
              <a:buNone/>
              <a:defRPr sz="4000"/>
            </a:lvl3pPr>
            <a:lvl4pPr marL="5491612" indent="0">
              <a:buNone/>
              <a:defRPr sz="3600"/>
            </a:lvl4pPr>
            <a:lvl5pPr marL="7322149" indent="0">
              <a:buNone/>
              <a:defRPr sz="3600"/>
            </a:lvl5pPr>
            <a:lvl6pPr marL="9152687" indent="0">
              <a:buNone/>
              <a:defRPr sz="3600"/>
            </a:lvl6pPr>
            <a:lvl7pPr marL="10983224" indent="0">
              <a:buNone/>
              <a:defRPr sz="3600"/>
            </a:lvl7pPr>
            <a:lvl8pPr marL="12813762" indent="0">
              <a:buNone/>
              <a:defRPr sz="3600"/>
            </a:lvl8pPr>
            <a:lvl9pPr marL="14644299" indent="0">
              <a:buNone/>
              <a:defRPr sz="36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endParaRPr lang="fr-FR" altLang="fr-FR"/>
          </a:p>
        </p:txBody>
      </p:sp>
      <p:sp>
        <p:nvSpPr>
          <p:cNvPr id="6" name="Rectangle 5"/>
          <p:cNvSpPr>
            <a:spLocks noGrp="1" noChangeArrowheads="1"/>
          </p:cNvSpPr>
          <p:nvPr>
            <p:ph type="ftr" sz="quarter" idx="11"/>
          </p:nvPr>
        </p:nvSpPr>
        <p:spPr>
          <a:ln/>
        </p:spPr>
        <p:txBody>
          <a:bodyPr/>
          <a:lstStyle>
            <a:lvl1pPr>
              <a:defRPr/>
            </a:lvl1pPr>
          </a:lstStyle>
          <a:p>
            <a:endParaRPr lang="fr-FR" altLang="fr-FR"/>
          </a:p>
        </p:txBody>
      </p:sp>
      <p:sp>
        <p:nvSpPr>
          <p:cNvPr id="7" name="Rectangle 6"/>
          <p:cNvSpPr>
            <a:spLocks noGrp="1" noChangeArrowheads="1"/>
          </p:cNvSpPr>
          <p:nvPr>
            <p:ph type="sldNum" sz="quarter" idx="12"/>
          </p:nvPr>
        </p:nvSpPr>
        <p:spPr>
          <a:ln/>
        </p:spPr>
        <p:txBody>
          <a:bodyPr/>
          <a:lstStyle>
            <a:lvl1pPr>
              <a:defRPr/>
            </a:lvl1pPr>
          </a:lstStyle>
          <a:p>
            <a:fld id="{446CFE8D-EFE3-4F64-85AD-95AF90819A01}" type="slidenum">
              <a:rPr lang="fr-FR" altLang="fr-FR"/>
              <a:pPr/>
              <a:t>‹N°›</a:t>
            </a:fld>
            <a:endParaRPr lang="fr-FR" altLang="fr-FR"/>
          </a:p>
        </p:txBody>
      </p:sp>
    </p:spTree>
    <p:extLst>
      <p:ext uri="{BB962C8B-B14F-4D97-AF65-F5344CB8AC3E}">
        <p14:creationId xmlns:p14="http://schemas.microsoft.com/office/powerpoint/2010/main" val="4168737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endParaRPr lang="fr-FR" altLang="fr-FR"/>
          </a:p>
        </p:txBody>
      </p:sp>
      <p:sp>
        <p:nvSpPr>
          <p:cNvPr id="5" name="Rectangle 5"/>
          <p:cNvSpPr>
            <a:spLocks noGrp="1" noChangeArrowheads="1"/>
          </p:cNvSpPr>
          <p:nvPr>
            <p:ph type="ftr" sz="quarter" idx="11"/>
          </p:nvPr>
        </p:nvSpPr>
        <p:spPr>
          <a:ln/>
        </p:spPr>
        <p:txBody>
          <a:bodyPr/>
          <a:lstStyle>
            <a:lvl1pPr>
              <a:defRPr/>
            </a:lvl1pPr>
          </a:lstStyle>
          <a:p>
            <a:endParaRPr lang="fr-FR" altLang="fr-FR"/>
          </a:p>
        </p:txBody>
      </p:sp>
      <p:sp>
        <p:nvSpPr>
          <p:cNvPr id="6" name="Rectangle 6"/>
          <p:cNvSpPr>
            <a:spLocks noGrp="1" noChangeArrowheads="1"/>
          </p:cNvSpPr>
          <p:nvPr>
            <p:ph type="sldNum" sz="quarter" idx="12"/>
          </p:nvPr>
        </p:nvSpPr>
        <p:spPr>
          <a:ln/>
        </p:spPr>
        <p:txBody>
          <a:bodyPr/>
          <a:lstStyle>
            <a:lvl1pPr>
              <a:defRPr/>
            </a:lvl1pPr>
          </a:lstStyle>
          <a:p>
            <a:fld id="{5EF4DDF3-3328-4F43-8CA9-3CC44C3AC564}" type="slidenum">
              <a:rPr lang="fr-FR" altLang="fr-FR"/>
              <a:pPr/>
              <a:t>‹N°›</a:t>
            </a:fld>
            <a:endParaRPr lang="fr-FR" altLang="fr-FR"/>
          </a:p>
        </p:txBody>
      </p:sp>
    </p:spTree>
    <p:extLst>
      <p:ext uri="{BB962C8B-B14F-4D97-AF65-F5344CB8AC3E}">
        <p14:creationId xmlns:p14="http://schemas.microsoft.com/office/powerpoint/2010/main" val="239752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9567870" y="3253854"/>
            <a:ext cx="5836031" cy="29284692"/>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2059778" y="3253854"/>
            <a:ext cx="16897789" cy="2928469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endParaRPr lang="fr-FR" altLang="fr-FR"/>
          </a:p>
        </p:txBody>
      </p:sp>
      <p:sp>
        <p:nvSpPr>
          <p:cNvPr id="5" name="Rectangle 5"/>
          <p:cNvSpPr>
            <a:spLocks noGrp="1" noChangeArrowheads="1"/>
          </p:cNvSpPr>
          <p:nvPr>
            <p:ph type="ftr" sz="quarter" idx="11"/>
          </p:nvPr>
        </p:nvSpPr>
        <p:spPr>
          <a:ln/>
        </p:spPr>
        <p:txBody>
          <a:bodyPr/>
          <a:lstStyle>
            <a:lvl1pPr>
              <a:defRPr/>
            </a:lvl1pPr>
          </a:lstStyle>
          <a:p>
            <a:endParaRPr lang="fr-FR" altLang="fr-FR"/>
          </a:p>
        </p:txBody>
      </p:sp>
      <p:sp>
        <p:nvSpPr>
          <p:cNvPr id="6" name="Rectangle 6"/>
          <p:cNvSpPr>
            <a:spLocks noGrp="1" noChangeArrowheads="1"/>
          </p:cNvSpPr>
          <p:nvPr>
            <p:ph type="sldNum" sz="quarter" idx="12"/>
          </p:nvPr>
        </p:nvSpPr>
        <p:spPr>
          <a:ln/>
        </p:spPr>
        <p:txBody>
          <a:bodyPr/>
          <a:lstStyle>
            <a:lvl1pPr>
              <a:defRPr/>
            </a:lvl1pPr>
          </a:lstStyle>
          <a:p>
            <a:fld id="{63E0E269-A383-4368-9EFF-79AB32152518}" type="slidenum">
              <a:rPr lang="fr-FR" altLang="fr-FR"/>
              <a:pPr/>
              <a:t>‹N°›</a:t>
            </a:fld>
            <a:endParaRPr lang="fr-FR" altLang="fr-FR"/>
          </a:p>
        </p:txBody>
      </p:sp>
    </p:spTree>
    <p:extLst>
      <p:ext uri="{BB962C8B-B14F-4D97-AF65-F5344CB8AC3E}">
        <p14:creationId xmlns:p14="http://schemas.microsoft.com/office/powerpoint/2010/main" val="3655709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69572" y="3806760"/>
            <a:ext cx="25740836" cy="7130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20" tIns="208810" rIns="417620" bIns="208810" numCol="1" anchor="ctr" anchorCtr="0" compatLnSpc="1">
            <a:prstTxWarp prst="textNoShape">
              <a:avLst/>
            </a:prstTxWarp>
          </a:bodyPr>
          <a:lstStyle/>
          <a:p>
            <a:pPr lvl="0"/>
            <a:r>
              <a:rPr lang="fr-FR" altLang="fr-FR"/>
              <a:t>Cliquez pour modifier le style du titre du masque</a:t>
            </a:r>
          </a:p>
        </p:txBody>
      </p:sp>
      <p:sp>
        <p:nvSpPr>
          <p:cNvPr id="1027" name="Rectangle 3"/>
          <p:cNvSpPr>
            <a:spLocks noGrp="1" noChangeArrowheads="1"/>
          </p:cNvSpPr>
          <p:nvPr>
            <p:ph type="body" idx="1"/>
          </p:nvPr>
        </p:nvSpPr>
        <p:spPr bwMode="auto">
          <a:xfrm>
            <a:off x="2269572" y="12367192"/>
            <a:ext cx="25740836" cy="25687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20" tIns="208810" rIns="417620" bIns="20881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028" name="Rectangle 4"/>
          <p:cNvSpPr>
            <a:spLocks noGrp="1" noChangeArrowheads="1"/>
          </p:cNvSpPr>
          <p:nvPr>
            <p:ph type="dt" sz="half" idx="2"/>
          </p:nvPr>
        </p:nvSpPr>
        <p:spPr bwMode="auto">
          <a:xfrm>
            <a:off x="2269571" y="39001773"/>
            <a:ext cx="6312829" cy="2853476"/>
          </a:xfrm>
          <a:prstGeom prst="rect">
            <a:avLst/>
          </a:prstGeom>
          <a:noFill/>
          <a:ln w="9525">
            <a:noFill/>
            <a:miter lim="800000"/>
            <a:headEnd/>
            <a:tailEnd/>
          </a:ln>
        </p:spPr>
        <p:txBody>
          <a:bodyPr vert="horz" wrap="square" lIns="417620" tIns="208810" rIns="417620" bIns="208810" numCol="1" anchor="t" anchorCtr="0" compatLnSpc="1">
            <a:prstTxWarp prst="textNoShape">
              <a:avLst/>
            </a:prstTxWarp>
          </a:bodyPr>
          <a:lstStyle>
            <a:lvl1pPr>
              <a:defRPr sz="6400" b="0"/>
            </a:lvl1pPr>
          </a:lstStyle>
          <a:p>
            <a:endParaRPr lang="fr-FR" altLang="fr-FR"/>
          </a:p>
        </p:txBody>
      </p:sp>
      <p:sp>
        <p:nvSpPr>
          <p:cNvPr id="1029" name="Rectangle 5"/>
          <p:cNvSpPr>
            <a:spLocks noGrp="1" noChangeArrowheads="1"/>
          </p:cNvSpPr>
          <p:nvPr>
            <p:ph type="ftr" sz="quarter" idx="3"/>
          </p:nvPr>
        </p:nvSpPr>
        <p:spPr bwMode="auto">
          <a:xfrm>
            <a:off x="10343384" y="39001773"/>
            <a:ext cx="9593212" cy="2853476"/>
          </a:xfrm>
          <a:prstGeom prst="rect">
            <a:avLst/>
          </a:prstGeom>
          <a:noFill/>
          <a:ln w="9525">
            <a:noFill/>
            <a:miter lim="800000"/>
            <a:headEnd/>
            <a:tailEnd/>
          </a:ln>
        </p:spPr>
        <p:txBody>
          <a:bodyPr vert="horz" wrap="square" lIns="417620" tIns="208810" rIns="417620" bIns="208810" numCol="1" anchor="t" anchorCtr="0" compatLnSpc="1">
            <a:prstTxWarp prst="textNoShape">
              <a:avLst/>
            </a:prstTxWarp>
          </a:bodyPr>
          <a:lstStyle>
            <a:lvl1pPr algn="ctr">
              <a:defRPr sz="6400" b="0"/>
            </a:lvl1pPr>
          </a:lstStyle>
          <a:p>
            <a:endParaRPr lang="fr-FR" altLang="fr-FR"/>
          </a:p>
        </p:txBody>
      </p:sp>
      <p:sp>
        <p:nvSpPr>
          <p:cNvPr id="1030" name="Rectangle 6"/>
          <p:cNvSpPr>
            <a:spLocks noGrp="1" noChangeArrowheads="1"/>
          </p:cNvSpPr>
          <p:nvPr>
            <p:ph type="sldNum" sz="quarter" idx="4"/>
          </p:nvPr>
        </p:nvSpPr>
        <p:spPr bwMode="auto">
          <a:xfrm>
            <a:off x="21697579" y="39001773"/>
            <a:ext cx="6312829" cy="2853476"/>
          </a:xfrm>
          <a:prstGeom prst="rect">
            <a:avLst/>
          </a:prstGeom>
          <a:noFill/>
          <a:ln w="9525">
            <a:noFill/>
            <a:miter lim="800000"/>
            <a:headEnd/>
            <a:tailEnd/>
          </a:ln>
        </p:spPr>
        <p:txBody>
          <a:bodyPr vert="horz" wrap="square" lIns="417620" tIns="208810" rIns="417620" bIns="208810" numCol="1" anchor="t" anchorCtr="0" compatLnSpc="1">
            <a:prstTxWarp prst="textNoShape">
              <a:avLst/>
            </a:prstTxWarp>
          </a:bodyPr>
          <a:lstStyle>
            <a:lvl1pPr algn="r">
              <a:defRPr sz="6400" b="0"/>
            </a:lvl1pPr>
          </a:lstStyle>
          <a:p>
            <a:fld id="{C192B5E6-FBF0-467C-A5F5-16B868D3DFB5}"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5915" rtl="0" eaLnBrk="0" fontAlgn="base" hangingPunct="0">
        <a:spcBef>
          <a:spcPct val="0"/>
        </a:spcBef>
        <a:spcAft>
          <a:spcPct val="0"/>
        </a:spcAft>
        <a:defRPr sz="20000">
          <a:solidFill>
            <a:schemeClr val="tx2"/>
          </a:solidFill>
          <a:latin typeface="+mj-lt"/>
          <a:ea typeface="+mj-ea"/>
          <a:cs typeface="+mj-cs"/>
        </a:defRPr>
      </a:lvl1pPr>
      <a:lvl2pPr algn="ctr" defTabSz="4175915" rtl="0" eaLnBrk="0" fontAlgn="base" hangingPunct="0">
        <a:spcBef>
          <a:spcPct val="0"/>
        </a:spcBef>
        <a:spcAft>
          <a:spcPct val="0"/>
        </a:spcAft>
        <a:defRPr sz="20000">
          <a:solidFill>
            <a:schemeClr val="tx2"/>
          </a:solidFill>
          <a:latin typeface="Times New Roman" charset="0"/>
        </a:defRPr>
      </a:lvl2pPr>
      <a:lvl3pPr algn="ctr" defTabSz="4175915" rtl="0" eaLnBrk="0" fontAlgn="base" hangingPunct="0">
        <a:spcBef>
          <a:spcPct val="0"/>
        </a:spcBef>
        <a:spcAft>
          <a:spcPct val="0"/>
        </a:spcAft>
        <a:defRPr sz="20000">
          <a:solidFill>
            <a:schemeClr val="tx2"/>
          </a:solidFill>
          <a:latin typeface="Times New Roman" charset="0"/>
        </a:defRPr>
      </a:lvl3pPr>
      <a:lvl4pPr algn="ctr" defTabSz="4175915" rtl="0" eaLnBrk="0" fontAlgn="base" hangingPunct="0">
        <a:spcBef>
          <a:spcPct val="0"/>
        </a:spcBef>
        <a:spcAft>
          <a:spcPct val="0"/>
        </a:spcAft>
        <a:defRPr sz="20000">
          <a:solidFill>
            <a:schemeClr val="tx2"/>
          </a:solidFill>
          <a:latin typeface="Times New Roman" charset="0"/>
        </a:defRPr>
      </a:lvl4pPr>
      <a:lvl5pPr algn="ctr" defTabSz="4175915" rtl="0" eaLnBrk="0" fontAlgn="base" hangingPunct="0">
        <a:spcBef>
          <a:spcPct val="0"/>
        </a:spcBef>
        <a:spcAft>
          <a:spcPct val="0"/>
        </a:spcAft>
        <a:defRPr sz="20000">
          <a:solidFill>
            <a:schemeClr val="tx2"/>
          </a:solidFill>
          <a:latin typeface="Times New Roman" charset="0"/>
        </a:defRPr>
      </a:lvl5pPr>
      <a:lvl6pPr marL="1830537" algn="ctr" rtl="0" fontAlgn="base">
        <a:spcBef>
          <a:spcPct val="0"/>
        </a:spcBef>
        <a:spcAft>
          <a:spcPct val="0"/>
        </a:spcAft>
        <a:defRPr sz="17600">
          <a:solidFill>
            <a:schemeClr val="tx2"/>
          </a:solidFill>
          <a:latin typeface="Times New Roman" charset="0"/>
        </a:defRPr>
      </a:lvl6pPr>
      <a:lvl7pPr marL="3661075" algn="ctr" rtl="0" fontAlgn="base">
        <a:spcBef>
          <a:spcPct val="0"/>
        </a:spcBef>
        <a:spcAft>
          <a:spcPct val="0"/>
        </a:spcAft>
        <a:defRPr sz="17600">
          <a:solidFill>
            <a:schemeClr val="tx2"/>
          </a:solidFill>
          <a:latin typeface="Times New Roman" charset="0"/>
        </a:defRPr>
      </a:lvl7pPr>
      <a:lvl8pPr marL="5491612" algn="ctr" rtl="0" fontAlgn="base">
        <a:spcBef>
          <a:spcPct val="0"/>
        </a:spcBef>
        <a:spcAft>
          <a:spcPct val="0"/>
        </a:spcAft>
        <a:defRPr sz="17600">
          <a:solidFill>
            <a:schemeClr val="tx2"/>
          </a:solidFill>
          <a:latin typeface="Times New Roman" charset="0"/>
        </a:defRPr>
      </a:lvl8pPr>
      <a:lvl9pPr marL="7322149" algn="ctr" rtl="0" fontAlgn="base">
        <a:spcBef>
          <a:spcPct val="0"/>
        </a:spcBef>
        <a:spcAft>
          <a:spcPct val="0"/>
        </a:spcAft>
        <a:defRPr sz="17600">
          <a:solidFill>
            <a:schemeClr val="tx2"/>
          </a:solidFill>
          <a:latin typeface="Times New Roman" charset="0"/>
        </a:defRPr>
      </a:lvl9pPr>
    </p:titleStyle>
    <p:bodyStyle>
      <a:lvl1pPr marL="1563584" indent="-1563584" algn="l" defTabSz="4175915" rtl="0" eaLnBrk="0" fontAlgn="base" hangingPunct="0">
        <a:spcBef>
          <a:spcPct val="20000"/>
        </a:spcBef>
        <a:spcAft>
          <a:spcPct val="0"/>
        </a:spcAft>
        <a:buChar char="•"/>
        <a:defRPr sz="14800">
          <a:solidFill>
            <a:schemeClr val="tx1"/>
          </a:solidFill>
          <a:latin typeface="+mn-lt"/>
          <a:ea typeface="+mn-ea"/>
          <a:cs typeface="+mn-cs"/>
        </a:defRPr>
      </a:lvl1pPr>
      <a:lvl2pPr marL="3394121" indent="-1302989" algn="l" defTabSz="4175915" rtl="0" eaLnBrk="0" fontAlgn="base" hangingPunct="0">
        <a:spcBef>
          <a:spcPct val="20000"/>
        </a:spcBef>
        <a:spcAft>
          <a:spcPct val="0"/>
        </a:spcAft>
        <a:buChar char="–"/>
        <a:defRPr sz="12800">
          <a:solidFill>
            <a:schemeClr val="tx1"/>
          </a:solidFill>
          <a:latin typeface="+mn-lt"/>
        </a:defRPr>
      </a:lvl2pPr>
      <a:lvl3pPr marL="5218305" indent="-1042389" algn="l" defTabSz="4175915" rtl="0" eaLnBrk="0" fontAlgn="base" hangingPunct="0">
        <a:spcBef>
          <a:spcPct val="20000"/>
        </a:spcBef>
        <a:spcAft>
          <a:spcPct val="0"/>
        </a:spcAft>
        <a:buChar char="•"/>
        <a:defRPr sz="10800">
          <a:solidFill>
            <a:schemeClr val="tx1"/>
          </a:solidFill>
          <a:latin typeface="+mn-lt"/>
        </a:defRPr>
      </a:lvl3pPr>
      <a:lvl4pPr marL="7309437" indent="-1042389" algn="l" defTabSz="4175915" rtl="0" eaLnBrk="0" fontAlgn="base" hangingPunct="0">
        <a:spcBef>
          <a:spcPct val="20000"/>
        </a:spcBef>
        <a:spcAft>
          <a:spcPct val="0"/>
        </a:spcAft>
        <a:buChar char="–"/>
        <a:defRPr sz="9200">
          <a:solidFill>
            <a:schemeClr val="tx1"/>
          </a:solidFill>
          <a:latin typeface="+mn-lt"/>
        </a:defRPr>
      </a:lvl4pPr>
      <a:lvl5pPr marL="9394216" indent="-1042389" algn="l" defTabSz="4175915" rtl="0" eaLnBrk="0" fontAlgn="base" hangingPunct="0">
        <a:spcBef>
          <a:spcPct val="20000"/>
        </a:spcBef>
        <a:spcAft>
          <a:spcPct val="0"/>
        </a:spcAft>
        <a:buChar char="»"/>
        <a:defRPr sz="9200">
          <a:solidFill>
            <a:schemeClr val="tx1"/>
          </a:solidFill>
          <a:latin typeface="+mn-lt"/>
        </a:defRPr>
      </a:lvl5pPr>
      <a:lvl6pPr marL="10067955" indent="-915269" algn="l" rtl="0" fontAlgn="base">
        <a:spcBef>
          <a:spcPct val="20000"/>
        </a:spcBef>
        <a:spcAft>
          <a:spcPct val="0"/>
        </a:spcAft>
        <a:buChar char="»"/>
        <a:defRPr sz="8000">
          <a:solidFill>
            <a:schemeClr val="tx1"/>
          </a:solidFill>
          <a:latin typeface="+mn-lt"/>
        </a:defRPr>
      </a:lvl6pPr>
      <a:lvl7pPr marL="11898493" indent="-915269" algn="l" rtl="0" fontAlgn="base">
        <a:spcBef>
          <a:spcPct val="20000"/>
        </a:spcBef>
        <a:spcAft>
          <a:spcPct val="0"/>
        </a:spcAft>
        <a:buChar char="»"/>
        <a:defRPr sz="8000">
          <a:solidFill>
            <a:schemeClr val="tx1"/>
          </a:solidFill>
          <a:latin typeface="+mn-lt"/>
        </a:defRPr>
      </a:lvl7pPr>
      <a:lvl8pPr marL="13729030" indent="-915269" algn="l" rtl="0" fontAlgn="base">
        <a:spcBef>
          <a:spcPct val="20000"/>
        </a:spcBef>
        <a:spcAft>
          <a:spcPct val="0"/>
        </a:spcAft>
        <a:buChar char="»"/>
        <a:defRPr sz="8000">
          <a:solidFill>
            <a:schemeClr val="tx1"/>
          </a:solidFill>
          <a:latin typeface="+mn-lt"/>
        </a:defRPr>
      </a:lvl8pPr>
      <a:lvl9pPr marL="15559568" indent="-915269" algn="l" rtl="0" fontAlgn="base">
        <a:spcBef>
          <a:spcPct val="20000"/>
        </a:spcBef>
        <a:spcAft>
          <a:spcPct val="0"/>
        </a:spcAft>
        <a:buChar char="»"/>
        <a:defRPr sz="8000">
          <a:solidFill>
            <a:schemeClr val="tx1"/>
          </a:solidFill>
          <a:latin typeface="+mn-lt"/>
        </a:defRPr>
      </a:lvl9pPr>
    </p:bodyStyle>
    <p:otherStyle>
      <a:defPPr>
        <a:defRPr lang="fr-FR"/>
      </a:defPPr>
      <a:lvl1pPr marL="0" algn="l" defTabSz="3661075" rtl="0" eaLnBrk="1" latinLnBrk="0" hangingPunct="1">
        <a:defRPr sz="7200" kern="1200">
          <a:solidFill>
            <a:schemeClr val="tx1"/>
          </a:solidFill>
          <a:latin typeface="+mn-lt"/>
          <a:ea typeface="+mn-ea"/>
          <a:cs typeface="+mn-cs"/>
        </a:defRPr>
      </a:lvl1pPr>
      <a:lvl2pPr marL="1830537" algn="l" defTabSz="3661075" rtl="0" eaLnBrk="1" latinLnBrk="0" hangingPunct="1">
        <a:defRPr sz="7200" kern="1200">
          <a:solidFill>
            <a:schemeClr val="tx1"/>
          </a:solidFill>
          <a:latin typeface="+mn-lt"/>
          <a:ea typeface="+mn-ea"/>
          <a:cs typeface="+mn-cs"/>
        </a:defRPr>
      </a:lvl2pPr>
      <a:lvl3pPr marL="3661075" algn="l" defTabSz="3661075" rtl="0" eaLnBrk="1" latinLnBrk="0" hangingPunct="1">
        <a:defRPr sz="7200" kern="1200">
          <a:solidFill>
            <a:schemeClr val="tx1"/>
          </a:solidFill>
          <a:latin typeface="+mn-lt"/>
          <a:ea typeface="+mn-ea"/>
          <a:cs typeface="+mn-cs"/>
        </a:defRPr>
      </a:lvl3pPr>
      <a:lvl4pPr marL="5491612" algn="l" defTabSz="3661075" rtl="0" eaLnBrk="1" latinLnBrk="0" hangingPunct="1">
        <a:defRPr sz="7200" kern="1200">
          <a:solidFill>
            <a:schemeClr val="tx1"/>
          </a:solidFill>
          <a:latin typeface="+mn-lt"/>
          <a:ea typeface="+mn-ea"/>
          <a:cs typeface="+mn-cs"/>
        </a:defRPr>
      </a:lvl4pPr>
      <a:lvl5pPr marL="7322149" algn="l" defTabSz="3661075" rtl="0" eaLnBrk="1" latinLnBrk="0" hangingPunct="1">
        <a:defRPr sz="7200" kern="1200">
          <a:solidFill>
            <a:schemeClr val="tx1"/>
          </a:solidFill>
          <a:latin typeface="+mn-lt"/>
          <a:ea typeface="+mn-ea"/>
          <a:cs typeface="+mn-cs"/>
        </a:defRPr>
      </a:lvl5pPr>
      <a:lvl6pPr marL="9152687" algn="l" defTabSz="3661075" rtl="0" eaLnBrk="1" latinLnBrk="0" hangingPunct="1">
        <a:defRPr sz="7200" kern="1200">
          <a:solidFill>
            <a:schemeClr val="tx1"/>
          </a:solidFill>
          <a:latin typeface="+mn-lt"/>
          <a:ea typeface="+mn-ea"/>
          <a:cs typeface="+mn-cs"/>
        </a:defRPr>
      </a:lvl6pPr>
      <a:lvl7pPr marL="10983224" algn="l" defTabSz="3661075" rtl="0" eaLnBrk="1" latinLnBrk="0" hangingPunct="1">
        <a:defRPr sz="7200" kern="1200">
          <a:solidFill>
            <a:schemeClr val="tx1"/>
          </a:solidFill>
          <a:latin typeface="+mn-lt"/>
          <a:ea typeface="+mn-ea"/>
          <a:cs typeface="+mn-cs"/>
        </a:defRPr>
      </a:lvl7pPr>
      <a:lvl8pPr marL="12813762" algn="l" defTabSz="3661075" rtl="0" eaLnBrk="1" latinLnBrk="0" hangingPunct="1">
        <a:defRPr sz="7200" kern="1200">
          <a:solidFill>
            <a:schemeClr val="tx1"/>
          </a:solidFill>
          <a:latin typeface="+mn-lt"/>
          <a:ea typeface="+mn-ea"/>
          <a:cs typeface="+mn-cs"/>
        </a:defRPr>
      </a:lvl8pPr>
      <a:lvl9pPr marL="14644299" algn="l" defTabSz="3661075"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1.xml"/><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1" name="Image 2070" descr="Une image contenant graine, Graines et oléagineux, Céréales alimentaires, oléagineux&#10;&#10;Description générée automatiquement">
            <a:extLst>
              <a:ext uri="{FF2B5EF4-FFF2-40B4-BE49-F238E27FC236}">
                <a16:creationId xmlns:a16="http://schemas.microsoft.com/office/drawing/2014/main" id="{9F941051-ADDE-ECA0-7530-59DE6FAF51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335" y="14285189"/>
            <a:ext cx="5395445" cy="5395445"/>
          </a:xfrm>
          <a:prstGeom prst="rect">
            <a:avLst/>
          </a:prstGeom>
        </p:spPr>
      </p:pic>
      <p:sp>
        <p:nvSpPr>
          <p:cNvPr id="13" name="ZoneTexte 12">
            <a:extLst>
              <a:ext uri="{FF2B5EF4-FFF2-40B4-BE49-F238E27FC236}">
                <a16:creationId xmlns:a16="http://schemas.microsoft.com/office/drawing/2014/main" id="{234686E1-47E2-4F7F-BA41-A1A81704730F}"/>
              </a:ext>
            </a:extLst>
          </p:cNvPr>
          <p:cNvSpPr txBox="1"/>
          <p:nvPr/>
        </p:nvSpPr>
        <p:spPr>
          <a:xfrm>
            <a:off x="444751" y="4121589"/>
            <a:ext cx="29266807" cy="2769989"/>
          </a:xfrm>
          <a:prstGeom prst="rect">
            <a:avLst/>
          </a:prstGeom>
          <a:noFill/>
          <a:ln w="76200">
            <a:solidFill>
              <a:srgbClr val="C8102E"/>
            </a:solidFill>
          </a:ln>
        </p:spPr>
        <p:txBody>
          <a:bodyPr wrap="square" rtlCol="0">
            <a:spAutoFit/>
          </a:bodyPr>
          <a:lstStyle/>
          <a:p>
            <a:r>
              <a:rPr lang="fr-BE" sz="5400" dirty="0" err="1">
                <a:solidFill>
                  <a:srgbClr val="C8102E"/>
                </a:solidFill>
                <a:latin typeface="Helvetica" panose="020B0604020202020204" pitchFamily="34" charset="0"/>
                <a:cs typeface="Helvetica" panose="020B0604020202020204" pitchFamily="34" charset="0"/>
              </a:rPr>
              <a:t>Overview</a:t>
            </a:r>
            <a:endParaRPr lang="fr-BE" sz="5400" dirty="0">
              <a:solidFill>
                <a:srgbClr val="C8102E"/>
              </a:solidFill>
              <a:latin typeface="Helvetica" panose="020B0604020202020204" pitchFamily="34" charset="0"/>
              <a:cs typeface="Helvetica" panose="020B0604020202020204" pitchFamily="34" charset="0"/>
            </a:endParaRPr>
          </a:p>
          <a:p>
            <a:pPr algn="just"/>
            <a:r>
              <a:rPr lang="en-US" sz="4000" b="0" dirty="0">
                <a:solidFill>
                  <a:srgbClr val="C8102E"/>
                </a:solidFill>
                <a:latin typeface="Helvetica" panose="020B0604020202020204" pitchFamily="34" charset="0"/>
                <a:cs typeface="Helvetica" panose="020B0604020202020204" pitchFamily="34" charset="0"/>
              </a:rPr>
              <a:t>Analysis of 184 wheat samples from 2023 and 2024 harvests in different locations in Wallonia (Belgium) with a multi-mycotoxin analysis method by UPLC-MS/MS with a focus on emerging mycotoxins. </a:t>
            </a:r>
            <a:r>
              <a:rPr lang="en-US" sz="4000" b="0" dirty="0" err="1">
                <a:solidFill>
                  <a:srgbClr val="C8102E"/>
                </a:solidFill>
                <a:latin typeface="Helvetica" panose="020B0604020202020204" pitchFamily="34" charset="0"/>
                <a:cs typeface="Helvetica" panose="020B0604020202020204" pitchFamily="34" charset="0"/>
              </a:rPr>
              <a:t>Enniatins</a:t>
            </a:r>
            <a:r>
              <a:rPr lang="en-US" sz="4000" b="0" dirty="0">
                <a:solidFill>
                  <a:srgbClr val="C8102E"/>
                </a:solidFill>
                <a:latin typeface="Helvetica" panose="020B0604020202020204" pitchFamily="34" charset="0"/>
                <a:cs typeface="Helvetica" panose="020B0604020202020204" pitchFamily="34" charset="0"/>
              </a:rPr>
              <a:t> were more present in 2024 samples than 2023 samples. At this stage, no clear relationship can be observed between DON and </a:t>
            </a:r>
            <a:r>
              <a:rPr lang="en-US" sz="4000" b="0" dirty="0" err="1">
                <a:solidFill>
                  <a:srgbClr val="C8102E"/>
                </a:solidFill>
                <a:latin typeface="Helvetica" panose="020B0604020202020204" pitchFamily="34" charset="0"/>
                <a:cs typeface="Helvetica" panose="020B0604020202020204" pitchFamily="34" charset="0"/>
              </a:rPr>
              <a:t>enniatins</a:t>
            </a:r>
            <a:r>
              <a:rPr lang="en-US" sz="4000" b="0" dirty="0">
                <a:solidFill>
                  <a:srgbClr val="C8102E"/>
                </a:solidFill>
                <a:latin typeface="Helvetica" panose="020B0604020202020204" pitchFamily="34" charset="0"/>
                <a:cs typeface="Helvetica" panose="020B0604020202020204" pitchFamily="34" charset="0"/>
              </a:rPr>
              <a:t> concentration in wheat samples.</a:t>
            </a:r>
          </a:p>
        </p:txBody>
      </p:sp>
      <p:sp>
        <p:nvSpPr>
          <p:cNvPr id="22" name="Rectangle 21">
            <a:extLst>
              <a:ext uri="{FF2B5EF4-FFF2-40B4-BE49-F238E27FC236}">
                <a16:creationId xmlns:a16="http://schemas.microsoft.com/office/drawing/2014/main" id="{FA7A1777-C038-406A-BC74-C4D82FACACBF}"/>
              </a:ext>
            </a:extLst>
          </p:cNvPr>
          <p:cNvSpPr/>
          <p:nvPr/>
        </p:nvSpPr>
        <p:spPr>
          <a:xfrm>
            <a:off x="444752" y="11957730"/>
            <a:ext cx="29262499" cy="923330"/>
          </a:xfrm>
          <a:prstGeom prst="rect">
            <a:avLst/>
          </a:prstGeom>
          <a:solidFill>
            <a:srgbClr val="009A44"/>
          </a:solidFill>
        </p:spPr>
        <p:txBody>
          <a:bodyPr wrap="square">
            <a:spAutoFit/>
          </a:bodyPr>
          <a:lstStyle/>
          <a:p>
            <a:pPr algn="just"/>
            <a:r>
              <a:rPr lang="fr-BE" sz="5400" dirty="0">
                <a:solidFill>
                  <a:schemeClr val="bg1"/>
                </a:solidFill>
                <a:latin typeface="Helvetica" panose="020B0604020202020204" pitchFamily="34" charset="0"/>
                <a:cs typeface="Helvetica" panose="020B0604020202020204" pitchFamily="34" charset="0"/>
              </a:rPr>
              <a:t>Materials and </a:t>
            </a:r>
            <a:r>
              <a:rPr lang="fr-BE" sz="5400" dirty="0" err="1">
                <a:solidFill>
                  <a:schemeClr val="bg1"/>
                </a:solidFill>
                <a:latin typeface="Helvetica" panose="020B0604020202020204" pitchFamily="34" charset="0"/>
                <a:cs typeface="Helvetica" panose="020B0604020202020204" pitchFamily="34" charset="0"/>
              </a:rPr>
              <a:t>methods</a:t>
            </a:r>
            <a:endParaRPr lang="fr-BE" sz="5400" dirty="0">
              <a:solidFill>
                <a:schemeClr val="bg1"/>
              </a:solidFill>
              <a:latin typeface="Helvetica" panose="020B0604020202020204" pitchFamily="34" charset="0"/>
              <a:cs typeface="Helvetica" panose="020B0604020202020204" pitchFamily="34" charset="0"/>
            </a:endParaRPr>
          </a:p>
        </p:txBody>
      </p:sp>
      <p:sp>
        <p:nvSpPr>
          <p:cNvPr id="17" name="Rectangle 16">
            <a:extLst>
              <a:ext uri="{FF2B5EF4-FFF2-40B4-BE49-F238E27FC236}">
                <a16:creationId xmlns:a16="http://schemas.microsoft.com/office/drawing/2014/main" id="{4ABAF72E-2F68-CD89-5C0B-212A3E8373DD}"/>
              </a:ext>
            </a:extLst>
          </p:cNvPr>
          <p:cNvSpPr/>
          <p:nvPr/>
        </p:nvSpPr>
        <p:spPr>
          <a:xfrm>
            <a:off x="518498" y="7140978"/>
            <a:ext cx="29262499" cy="923330"/>
          </a:xfrm>
          <a:prstGeom prst="rect">
            <a:avLst/>
          </a:prstGeom>
          <a:solidFill>
            <a:srgbClr val="009A44"/>
          </a:solidFill>
        </p:spPr>
        <p:txBody>
          <a:bodyPr wrap="square">
            <a:spAutoFit/>
          </a:bodyPr>
          <a:lstStyle/>
          <a:p>
            <a:pPr algn="just"/>
            <a:r>
              <a:rPr lang="fr-BE" sz="5400" dirty="0">
                <a:solidFill>
                  <a:schemeClr val="bg1"/>
                </a:solidFill>
                <a:latin typeface="Helvetica" panose="020B0604020202020204" pitchFamily="34" charset="0"/>
                <a:cs typeface="Helvetica" panose="020B0604020202020204" pitchFamily="34" charset="0"/>
              </a:rPr>
              <a:t>Introduction</a:t>
            </a:r>
            <a:endParaRPr lang="fr-BE" sz="6000" dirty="0">
              <a:solidFill>
                <a:schemeClr val="bg1"/>
              </a:solidFill>
              <a:latin typeface="Helvetica" panose="020B0604020202020204" pitchFamily="34" charset="0"/>
              <a:cs typeface="Helvetica" panose="020B0604020202020204" pitchFamily="34" charset="0"/>
            </a:endParaRPr>
          </a:p>
        </p:txBody>
      </p:sp>
      <p:sp>
        <p:nvSpPr>
          <p:cNvPr id="2052" name="Rectangle 134"/>
          <p:cNvSpPr>
            <a:spLocks noChangeArrowheads="1"/>
          </p:cNvSpPr>
          <p:nvPr/>
        </p:nvSpPr>
        <p:spPr bwMode="auto">
          <a:xfrm>
            <a:off x="0" y="-79412"/>
            <a:ext cx="30279975" cy="3870832"/>
          </a:xfrm>
          <a:prstGeom prst="rect">
            <a:avLst/>
          </a:prstGeom>
          <a:solidFill>
            <a:schemeClr val="bg1">
              <a:lumMod val="85000"/>
            </a:schemeClr>
          </a:solidFill>
          <a:ln>
            <a:noFill/>
          </a:ln>
        </p:spPr>
        <p:txBody>
          <a:bodyPr wrap="square" lIns="114841" tIns="57418" rIns="114841" bIns="57418">
            <a:spAutoFit/>
          </a:bodyPr>
          <a:lstStyle>
            <a:lvl1pPr defTabSz="285750" eaLnBrk="0" hangingPunct="0">
              <a:defRPr sz="2700" b="1">
                <a:solidFill>
                  <a:schemeClr val="tx1"/>
                </a:solidFill>
                <a:latin typeface="Times New Roman" pitchFamily="18" charset="0"/>
              </a:defRPr>
            </a:lvl1pPr>
            <a:lvl2pPr marL="742950" indent="-285750" defTabSz="285750" eaLnBrk="0" hangingPunct="0">
              <a:defRPr sz="2700" b="1">
                <a:solidFill>
                  <a:schemeClr val="tx1"/>
                </a:solidFill>
                <a:latin typeface="Times New Roman" pitchFamily="18" charset="0"/>
              </a:defRPr>
            </a:lvl2pPr>
            <a:lvl3pPr marL="1143000" indent="-228600" defTabSz="285750" eaLnBrk="0" hangingPunct="0">
              <a:defRPr sz="2700" b="1">
                <a:solidFill>
                  <a:schemeClr val="tx1"/>
                </a:solidFill>
                <a:latin typeface="Times New Roman" pitchFamily="18" charset="0"/>
              </a:defRPr>
            </a:lvl3pPr>
            <a:lvl4pPr marL="1600200" indent="-228600" defTabSz="285750" eaLnBrk="0" hangingPunct="0">
              <a:defRPr sz="2700" b="1">
                <a:solidFill>
                  <a:schemeClr val="tx1"/>
                </a:solidFill>
                <a:latin typeface="Times New Roman" pitchFamily="18" charset="0"/>
              </a:defRPr>
            </a:lvl4pPr>
            <a:lvl5pPr marL="2057400" indent="-228600" defTabSz="285750" eaLnBrk="0" hangingPunct="0">
              <a:defRPr sz="2700" b="1">
                <a:solidFill>
                  <a:schemeClr val="tx1"/>
                </a:solidFill>
                <a:latin typeface="Times New Roman" pitchFamily="18" charset="0"/>
              </a:defRPr>
            </a:lvl5pPr>
            <a:lvl6pPr marL="2514600" indent="-228600" defTabSz="285750" eaLnBrk="0" fontAlgn="base" hangingPunct="0">
              <a:spcBef>
                <a:spcPct val="0"/>
              </a:spcBef>
              <a:spcAft>
                <a:spcPct val="0"/>
              </a:spcAft>
              <a:defRPr sz="2700" b="1">
                <a:solidFill>
                  <a:schemeClr val="tx1"/>
                </a:solidFill>
                <a:latin typeface="Times New Roman" pitchFamily="18" charset="0"/>
              </a:defRPr>
            </a:lvl6pPr>
            <a:lvl7pPr marL="2971800" indent="-228600" defTabSz="285750" eaLnBrk="0" fontAlgn="base" hangingPunct="0">
              <a:spcBef>
                <a:spcPct val="0"/>
              </a:spcBef>
              <a:spcAft>
                <a:spcPct val="0"/>
              </a:spcAft>
              <a:defRPr sz="2700" b="1">
                <a:solidFill>
                  <a:schemeClr val="tx1"/>
                </a:solidFill>
                <a:latin typeface="Times New Roman" pitchFamily="18" charset="0"/>
              </a:defRPr>
            </a:lvl7pPr>
            <a:lvl8pPr marL="3429000" indent="-228600" defTabSz="285750" eaLnBrk="0" fontAlgn="base" hangingPunct="0">
              <a:spcBef>
                <a:spcPct val="0"/>
              </a:spcBef>
              <a:spcAft>
                <a:spcPct val="0"/>
              </a:spcAft>
              <a:defRPr sz="2700" b="1">
                <a:solidFill>
                  <a:schemeClr val="tx1"/>
                </a:solidFill>
                <a:latin typeface="Times New Roman" pitchFamily="18" charset="0"/>
              </a:defRPr>
            </a:lvl8pPr>
            <a:lvl9pPr marL="3886200" indent="-228600" defTabSz="285750" eaLnBrk="0" fontAlgn="base" hangingPunct="0">
              <a:spcBef>
                <a:spcPct val="0"/>
              </a:spcBef>
              <a:spcAft>
                <a:spcPct val="0"/>
              </a:spcAft>
              <a:defRPr sz="2700" b="1">
                <a:solidFill>
                  <a:schemeClr val="tx1"/>
                </a:solidFill>
                <a:latin typeface="Times New Roman" pitchFamily="18" charset="0"/>
              </a:defRPr>
            </a:lvl9pPr>
          </a:lstStyle>
          <a:p>
            <a:pPr algn="ctr" eaLnBrk="1" hangingPunct="1">
              <a:lnSpc>
                <a:spcPts val="12000"/>
              </a:lnSpc>
            </a:pPr>
            <a:r>
              <a:rPr lang="en-US" altLang="fr-FR" sz="8000" dirty="0">
                <a:latin typeface="Helvetica" panose="020B0604020202020204" pitchFamily="34" charset="0"/>
                <a:cs typeface="Helvetica" panose="020B0604020202020204" pitchFamily="34" charset="0"/>
              </a:rPr>
              <a:t>Multi-mycotoxin analyses by UPLC-MS/MS in wheat: Emerging mycotoxins in Wallonia in 2023 and 2024</a:t>
            </a:r>
          </a:p>
          <a:p>
            <a:pPr algn="ctr" eaLnBrk="1" hangingPunct="1"/>
            <a:r>
              <a:rPr lang="nl-NL" altLang="fr-FR" sz="4400" b="0" i="1" dirty="0">
                <a:solidFill>
                  <a:srgbClr val="009A44"/>
                </a:solidFill>
                <a:latin typeface="Helvetica" pitchFamily="34" charset="0"/>
              </a:rPr>
              <a:t>Jonard C., </a:t>
            </a:r>
            <a:r>
              <a:rPr lang="nl-NL" altLang="fr-FR" sz="4400" b="0" i="1" dirty="0" err="1">
                <a:solidFill>
                  <a:srgbClr val="009A44"/>
                </a:solidFill>
                <a:latin typeface="Helvetica" pitchFamily="34" charset="0"/>
              </a:rPr>
              <a:t>Chandelier</a:t>
            </a:r>
            <a:r>
              <a:rPr lang="nl-NL" altLang="fr-FR" sz="4400" b="0" i="1" dirty="0">
                <a:solidFill>
                  <a:srgbClr val="009A44"/>
                </a:solidFill>
                <a:latin typeface="Helvetica" pitchFamily="34" charset="0"/>
              </a:rPr>
              <a:t> A., </a:t>
            </a:r>
            <a:r>
              <a:rPr lang="nl-NL" altLang="fr-FR" sz="4400" b="0" i="1" dirty="0" err="1">
                <a:solidFill>
                  <a:srgbClr val="009A44"/>
                </a:solidFill>
                <a:latin typeface="Helvetica" pitchFamily="34" charset="0"/>
              </a:rPr>
              <a:t>Eylenbosch</a:t>
            </a:r>
            <a:r>
              <a:rPr lang="nl-NL" altLang="fr-FR" sz="4400" b="0" i="1" dirty="0">
                <a:solidFill>
                  <a:srgbClr val="009A44"/>
                </a:solidFill>
                <a:latin typeface="Helvetica" pitchFamily="34" charset="0"/>
              </a:rPr>
              <a:t> D., Faux A-M., Vermeulen P., Godin B., </a:t>
            </a:r>
            <a:r>
              <a:rPr lang="nl-NL" altLang="fr-FR" sz="4400" b="0" i="1" dirty="0" err="1">
                <a:solidFill>
                  <a:srgbClr val="009A44"/>
                </a:solidFill>
                <a:latin typeface="Helvetica" pitchFamily="34" charset="0"/>
              </a:rPr>
              <a:t>Gofflot</a:t>
            </a:r>
            <a:r>
              <a:rPr lang="nl-NL" altLang="fr-FR" sz="4400" b="0" i="1" dirty="0">
                <a:solidFill>
                  <a:srgbClr val="009A44"/>
                </a:solidFill>
                <a:latin typeface="Helvetica" pitchFamily="34" charset="0"/>
              </a:rPr>
              <a:t> S.</a:t>
            </a:r>
            <a:endParaRPr lang="fr-FR" altLang="fr-FR" sz="4400" dirty="0">
              <a:latin typeface="Helvetica" panose="020B0604020202020204" pitchFamily="34" charset="0"/>
              <a:cs typeface="Helvetica" panose="020B0604020202020204" pitchFamily="34" charset="0"/>
            </a:endParaRPr>
          </a:p>
        </p:txBody>
      </p:sp>
      <p:sp>
        <p:nvSpPr>
          <p:cNvPr id="21" name="Rectangle 4"/>
          <p:cNvSpPr>
            <a:spLocks noChangeArrowheads="1"/>
          </p:cNvSpPr>
          <p:nvPr/>
        </p:nvSpPr>
        <p:spPr bwMode="auto">
          <a:xfrm>
            <a:off x="0" y="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BE"/>
          </a:p>
        </p:txBody>
      </p:sp>
      <p:sp>
        <p:nvSpPr>
          <p:cNvPr id="8" name="Rectangle 7"/>
          <p:cNvSpPr/>
          <p:nvPr/>
        </p:nvSpPr>
        <p:spPr>
          <a:xfrm>
            <a:off x="-27413" y="39640354"/>
            <a:ext cx="30307387" cy="31547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bg1">
                  <a:lumMod val="85000"/>
                </a:schemeClr>
              </a:solidFill>
            </a:endParaRPr>
          </a:p>
        </p:txBody>
      </p:sp>
      <p:sp>
        <p:nvSpPr>
          <p:cNvPr id="9" name="Rectangle 8"/>
          <p:cNvSpPr>
            <a:spLocks noChangeArrowheads="1"/>
          </p:cNvSpPr>
          <p:nvPr/>
        </p:nvSpPr>
        <p:spPr bwMode="auto">
          <a:xfrm>
            <a:off x="5490915" y="40480554"/>
            <a:ext cx="10291189"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fr-BE" altLang="fr-FR" sz="4000" dirty="0" err="1">
                <a:solidFill>
                  <a:srgbClr val="009A44"/>
                </a:solidFill>
                <a:latin typeface="Arial" panose="020B0604020202020204" pitchFamily="34" charset="0"/>
                <a:cs typeface="Arial" panose="020B0604020202020204" pitchFamily="34" charset="0"/>
              </a:rPr>
              <a:t>Walloon</a:t>
            </a:r>
            <a:r>
              <a:rPr lang="fr-BE" altLang="fr-FR" sz="4000" dirty="0">
                <a:solidFill>
                  <a:srgbClr val="009A44"/>
                </a:solidFill>
                <a:latin typeface="Arial" panose="020B0604020202020204" pitchFamily="34" charset="0"/>
                <a:cs typeface="Arial" panose="020B0604020202020204" pitchFamily="34" charset="0"/>
              </a:rPr>
              <a:t> Agricultural </a:t>
            </a:r>
            <a:r>
              <a:rPr lang="fr-BE" altLang="fr-FR" sz="4000" dirty="0" err="1">
                <a:solidFill>
                  <a:srgbClr val="009A44"/>
                </a:solidFill>
                <a:latin typeface="Arial" panose="020B0604020202020204" pitchFamily="34" charset="0"/>
                <a:cs typeface="Arial" panose="020B0604020202020204" pitchFamily="34" charset="0"/>
              </a:rPr>
              <a:t>Research</a:t>
            </a:r>
            <a:r>
              <a:rPr lang="fr-BE" altLang="fr-FR" sz="4000" dirty="0">
                <a:solidFill>
                  <a:srgbClr val="009A44"/>
                </a:solidFill>
                <a:latin typeface="Arial" panose="020B0604020202020204" pitchFamily="34" charset="0"/>
                <a:cs typeface="Arial" panose="020B0604020202020204" pitchFamily="34" charset="0"/>
              </a:rPr>
              <a:t> Centre</a:t>
            </a:r>
          </a:p>
          <a:p>
            <a:r>
              <a:rPr lang="en-US" sz="2400" dirty="0">
                <a:latin typeface="Arial" panose="020B0604020202020204" pitchFamily="34" charset="0"/>
                <a:cs typeface="Arial" panose="020B0604020202020204" pitchFamily="34" charset="0"/>
              </a:rPr>
              <a:t>To address today’s questions and to prepare  tomorrow’s challenges</a:t>
            </a:r>
            <a:endParaRPr lang="fr-BE" sz="2400" dirty="0">
              <a:latin typeface="Arial" panose="020B0604020202020204" pitchFamily="34" charset="0"/>
              <a:cs typeface="Arial" panose="020B0604020202020204" pitchFamily="34" charset="0"/>
            </a:endParaRPr>
          </a:p>
          <a:p>
            <a:r>
              <a:rPr lang="fr-BE" altLang="fr-FR" sz="3600" b="1" dirty="0">
                <a:solidFill>
                  <a:srgbClr val="C8102E"/>
                </a:solidFill>
                <a:latin typeface="Arial" panose="020B0604020202020204" pitchFamily="34" charset="0"/>
                <a:cs typeface="Arial" panose="020B0604020202020204" pitchFamily="34" charset="0"/>
              </a:rPr>
              <a:t>www.</a:t>
            </a:r>
            <a:r>
              <a:rPr lang="fr-FR" altLang="fr-FR" sz="3600" b="1" dirty="0">
                <a:solidFill>
                  <a:srgbClr val="C8102E"/>
                </a:solidFill>
                <a:latin typeface="Arial" panose="020B0604020202020204" pitchFamily="34" charset="0"/>
                <a:cs typeface="Arial" panose="020B0604020202020204" pitchFamily="34" charset="0"/>
              </a:rPr>
              <a:t>cra.wallonie.be </a:t>
            </a: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543" y="39468684"/>
            <a:ext cx="6113808" cy="3499742"/>
          </a:xfrm>
          <a:prstGeom prst="rect">
            <a:avLst/>
          </a:prstGeom>
        </p:spPr>
      </p:pic>
      <p:sp>
        <p:nvSpPr>
          <p:cNvPr id="6" name="ZoneTexte 5">
            <a:extLst>
              <a:ext uri="{FF2B5EF4-FFF2-40B4-BE49-F238E27FC236}">
                <a16:creationId xmlns:a16="http://schemas.microsoft.com/office/drawing/2014/main" id="{B1324447-BA25-436D-B082-B76D81F18B19}"/>
              </a:ext>
            </a:extLst>
          </p:cNvPr>
          <p:cNvSpPr txBox="1"/>
          <p:nvPr/>
        </p:nvSpPr>
        <p:spPr>
          <a:xfrm>
            <a:off x="542636" y="35514165"/>
            <a:ext cx="29197243" cy="3385542"/>
          </a:xfrm>
          <a:prstGeom prst="rect">
            <a:avLst/>
          </a:prstGeom>
          <a:solidFill>
            <a:srgbClr val="009A44"/>
          </a:solidFill>
        </p:spPr>
        <p:txBody>
          <a:bodyPr wrap="square" rtlCol="0">
            <a:spAutoFit/>
          </a:bodyPr>
          <a:lstStyle/>
          <a:p>
            <a:r>
              <a:rPr lang="fr-BE" sz="5400" dirty="0">
                <a:solidFill>
                  <a:schemeClr val="bg1"/>
                </a:solidFill>
                <a:latin typeface="Helvetica" panose="020B0604020202020204" pitchFamily="34" charset="0"/>
                <a:cs typeface="Helvetica" panose="020B0604020202020204" pitchFamily="34" charset="0"/>
              </a:rPr>
              <a:t>Conclusion</a:t>
            </a:r>
            <a:r>
              <a:rPr lang="en-US" sz="5400" dirty="0">
                <a:solidFill>
                  <a:schemeClr val="bg1"/>
                </a:solidFill>
                <a:latin typeface="Helvetica" panose="020B0604020202020204" pitchFamily="34" charset="0"/>
                <a:cs typeface="Helvetica" panose="020B0604020202020204" pitchFamily="34" charset="0"/>
              </a:rPr>
              <a:t> </a:t>
            </a:r>
          </a:p>
          <a:p>
            <a:pPr marL="571500" indent="-571500">
              <a:buFont typeface="Arial" panose="020B0604020202020204" pitchFamily="34" charset="0"/>
              <a:buChar char="•"/>
            </a:pPr>
            <a:r>
              <a:rPr lang="en-US" sz="4000" b="0" dirty="0">
                <a:solidFill>
                  <a:schemeClr val="bg1"/>
                </a:solidFill>
                <a:latin typeface="Helvetica" panose="020B0604020202020204" pitchFamily="34" charset="0"/>
                <a:cs typeface="Helvetica" panose="020B0604020202020204" pitchFamily="34" charset="0"/>
              </a:rPr>
              <a:t>Use of an analytical method able to quantify multiple mycotoxins in one analysis</a:t>
            </a:r>
          </a:p>
          <a:p>
            <a:pPr marL="571500" indent="-571500">
              <a:buFont typeface="Arial" panose="020B0604020202020204" pitchFamily="34" charset="0"/>
              <a:buChar char="•"/>
            </a:pPr>
            <a:r>
              <a:rPr lang="en-US" sz="4000" b="0" dirty="0" err="1">
                <a:solidFill>
                  <a:schemeClr val="bg1"/>
                </a:solidFill>
                <a:latin typeface="Helvetica" panose="020B0604020202020204" pitchFamily="34" charset="0"/>
                <a:cs typeface="Helvetica" panose="020B0604020202020204" pitchFamily="34" charset="0"/>
              </a:rPr>
              <a:t>Enniatins</a:t>
            </a:r>
            <a:r>
              <a:rPr lang="en-US" sz="4000" b="0" dirty="0">
                <a:solidFill>
                  <a:schemeClr val="bg1"/>
                </a:solidFill>
                <a:latin typeface="Helvetica" panose="020B0604020202020204" pitchFamily="34" charset="0"/>
                <a:cs typeface="Helvetica" panose="020B0604020202020204" pitchFamily="34" charset="0"/>
              </a:rPr>
              <a:t> more present in 2024 samples than in 2023 samples with enniatin B as the most prevalent</a:t>
            </a:r>
          </a:p>
          <a:p>
            <a:pPr marL="571500" indent="-571500">
              <a:buFont typeface="Arial" panose="020B0604020202020204" pitchFamily="34" charset="0"/>
              <a:buChar char="•"/>
            </a:pPr>
            <a:r>
              <a:rPr lang="en-US" sz="4000" b="0" dirty="0">
                <a:solidFill>
                  <a:schemeClr val="bg1"/>
                </a:solidFill>
                <a:latin typeface="Helvetica" panose="020B0604020202020204" pitchFamily="34" charset="0"/>
                <a:cs typeface="Helvetica" panose="020B0604020202020204" pitchFamily="34" charset="0"/>
              </a:rPr>
              <a:t>Continuous monitoring of conventional and emerging mycotoxins is relevant as it enables the anticipation of risks, the warning of the sector, and the limitation of contaminated batches entering the processing chains</a:t>
            </a:r>
          </a:p>
        </p:txBody>
      </p:sp>
      <p:sp>
        <p:nvSpPr>
          <p:cNvPr id="26" name="Rectangle 25">
            <a:extLst>
              <a:ext uri="{FF2B5EF4-FFF2-40B4-BE49-F238E27FC236}">
                <a16:creationId xmlns:a16="http://schemas.microsoft.com/office/drawing/2014/main" id="{8E18FFD3-75F9-4869-92D6-ABDC90B30245}"/>
              </a:ext>
            </a:extLst>
          </p:cNvPr>
          <p:cNvSpPr/>
          <p:nvPr/>
        </p:nvSpPr>
        <p:spPr>
          <a:xfrm>
            <a:off x="542636" y="21183091"/>
            <a:ext cx="29262499" cy="923330"/>
          </a:xfrm>
          <a:prstGeom prst="rect">
            <a:avLst/>
          </a:prstGeom>
          <a:solidFill>
            <a:srgbClr val="009A44"/>
          </a:solidFill>
        </p:spPr>
        <p:txBody>
          <a:bodyPr wrap="square">
            <a:spAutoFit/>
          </a:bodyPr>
          <a:lstStyle/>
          <a:p>
            <a:pPr algn="just"/>
            <a:r>
              <a:rPr lang="fr-BE" sz="5400" dirty="0" err="1">
                <a:solidFill>
                  <a:schemeClr val="bg1"/>
                </a:solidFill>
                <a:latin typeface="Helvetica" panose="020B0604020202020204" pitchFamily="34" charset="0"/>
                <a:cs typeface="Helvetica" panose="020B0604020202020204" pitchFamily="34" charset="0"/>
              </a:rPr>
              <a:t>Results</a:t>
            </a:r>
            <a:endParaRPr lang="fr-BE" sz="6000" dirty="0">
              <a:solidFill>
                <a:schemeClr val="bg1"/>
              </a:solidFill>
              <a:latin typeface="Helvetica" panose="020B0604020202020204" pitchFamily="34" charset="0"/>
              <a:cs typeface="Helvetica" panose="020B0604020202020204" pitchFamily="34" charset="0"/>
            </a:endParaRPr>
          </a:p>
        </p:txBody>
      </p:sp>
      <p:sp>
        <p:nvSpPr>
          <p:cNvPr id="33" name="ZoneTexte 32">
            <a:extLst>
              <a:ext uri="{FF2B5EF4-FFF2-40B4-BE49-F238E27FC236}">
                <a16:creationId xmlns:a16="http://schemas.microsoft.com/office/drawing/2014/main" id="{D8C0551D-003B-45E1-A215-67AD236B1954}"/>
              </a:ext>
            </a:extLst>
          </p:cNvPr>
          <p:cNvSpPr txBox="1"/>
          <p:nvPr/>
        </p:nvSpPr>
        <p:spPr>
          <a:xfrm>
            <a:off x="2022320" y="22443517"/>
            <a:ext cx="15879263" cy="4570482"/>
          </a:xfrm>
          <a:prstGeom prst="rect">
            <a:avLst/>
          </a:prstGeom>
          <a:noFill/>
        </p:spPr>
        <p:txBody>
          <a:bodyPr wrap="square" rtlCol="0">
            <a:spAutoFit/>
          </a:bodyPr>
          <a:lstStyle/>
          <a:p>
            <a:pPr marL="571500" indent="-571500">
              <a:spcAft>
                <a:spcPts val="600"/>
              </a:spcAft>
              <a:buFont typeface="Arial" panose="020B0604020202020204" pitchFamily="34" charset="0"/>
              <a:buChar char="•"/>
            </a:pPr>
            <a:r>
              <a:rPr lang="en-GB" sz="3200" dirty="0">
                <a:latin typeface="Helvetica" panose="020B0604020202020204" pitchFamily="34" charset="0"/>
                <a:cs typeface="Helvetica" panose="020B0604020202020204" pitchFamily="34" charset="0"/>
              </a:rPr>
              <a:t>2023</a:t>
            </a:r>
            <a:r>
              <a:rPr lang="en-GB" sz="3200" b="0" dirty="0">
                <a:latin typeface="Helvetica" panose="020B0604020202020204" pitchFamily="34" charset="0"/>
                <a:cs typeface="Helvetica" panose="020B0604020202020204" pitchFamily="34" charset="0"/>
              </a:rPr>
              <a:t> :</a:t>
            </a:r>
          </a:p>
          <a:p>
            <a:pPr marL="2402037" lvl="1" indent="-571500">
              <a:spcAft>
                <a:spcPts val="600"/>
              </a:spcAft>
              <a:buFont typeface="Arial" panose="020B0604020202020204" pitchFamily="34" charset="0"/>
              <a:buChar char="•"/>
            </a:pPr>
            <a:r>
              <a:rPr lang="en-GB" sz="3200" b="0" dirty="0">
                <a:latin typeface="Helvetica" panose="020B0604020202020204" pitchFamily="34" charset="0"/>
                <a:cs typeface="Helvetica" panose="020B0604020202020204" pitchFamily="34" charset="0"/>
              </a:rPr>
              <a:t>ENN A1 : No contaminated samples</a:t>
            </a:r>
          </a:p>
          <a:p>
            <a:pPr marL="2402037" lvl="1" indent="-571500">
              <a:spcAft>
                <a:spcPts val="600"/>
              </a:spcAft>
              <a:buFont typeface="Arial" panose="020B0604020202020204" pitchFamily="34" charset="0"/>
              <a:buChar char="•"/>
            </a:pPr>
            <a:r>
              <a:rPr lang="en-GB" sz="3200" b="0" dirty="0">
                <a:latin typeface="Helvetica" panose="020B0604020202020204" pitchFamily="34" charset="0"/>
                <a:cs typeface="Helvetica" panose="020B0604020202020204" pitchFamily="34" charset="0"/>
              </a:rPr>
              <a:t>ENN B : 3 contaminated samples (ranging from 10 to 131 µg/kg)</a:t>
            </a:r>
          </a:p>
          <a:p>
            <a:pPr marL="2402037" lvl="1" indent="-571500">
              <a:spcAft>
                <a:spcPts val="600"/>
              </a:spcAft>
              <a:buFont typeface="Arial" panose="020B0604020202020204" pitchFamily="34" charset="0"/>
              <a:buChar char="•"/>
            </a:pPr>
            <a:r>
              <a:rPr lang="en-GB" sz="3200" b="0" dirty="0">
                <a:latin typeface="Helvetica" panose="020B0604020202020204" pitchFamily="34" charset="0"/>
                <a:cs typeface="Helvetica" panose="020B0604020202020204" pitchFamily="34" charset="0"/>
              </a:rPr>
              <a:t>ENN B1 : No contaminated samples</a:t>
            </a:r>
          </a:p>
          <a:p>
            <a:pPr marL="571500" indent="-571500">
              <a:spcAft>
                <a:spcPts val="600"/>
              </a:spcAft>
              <a:buFont typeface="Arial" panose="020B0604020202020204" pitchFamily="34" charset="0"/>
              <a:buChar char="•"/>
            </a:pPr>
            <a:r>
              <a:rPr lang="en-GB" sz="3200" dirty="0">
                <a:latin typeface="Helvetica" panose="020B0604020202020204" pitchFamily="34" charset="0"/>
                <a:cs typeface="Helvetica" panose="020B0604020202020204" pitchFamily="34" charset="0"/>
              </a:rPr>
              <a:t>2024</a:t>
            </a:r>
            <a:r>
              <a:rPr lang="en-GB" sz="3200" b="0" dirty="0">
                <a:latin typeface="Helvetica" panose="020B0604020202020204" pitchFamily="34" charset="0"/>
                <a:cs typeface="Helvetica" panose="020B0604020202020204" pitchFamily="34" charset="0"/>
              </a:rPr>
              <a:t> :</a:t>
            </a:r>
          </a:p>
          <a:p>
            <a:pPr marL="2402037" lvl="1" indent="-571500">
              <a:spcAft>
                <a:spcPts val="600"/>
              </a:spcAft>
              <a:buFont typeface="Arial" panose="020B0604020202020204" pitchFamily="34" charset="0"/>
              <a:buChar char="•"/>
            </a:pPr>
            <a:r>
              <a:rPr lang="en-GB" sz="3200" b="0" dirty="0">
                <a:latin typeface="Helvetica" panose="020B0604020202020204" pitchFamily="34" charset="0"/>
                <a:cs typeface="Helvetica" panose="020B0604020202020204" pitchFamily="34" charset="0"/>
              </a:rPr>
              <a:t>ENN A1 : No contaminated samples</a:t>
            </a:r>
          </a:p>
          <a:p>
            <a:pPr marL="2402037" lvl="1" indent="-571500">
              <a:spcAft>
                <a:spcPts val="600"/>
              </a:spcAft>
              <a:buFont typeface="Arial" panose="020B0604020202020204" pitchFamily="34" charset="0"/>
              <a:buChar char="•"/>
            </a:pPr>
            <a:r>
              <a:rPr lang="en-GB" sz="3200" b="0" dirty="0">
                <a:latin typeface="Helvetica" panose="020B0604020202020204" pitchFamily="34" charset="0"/>
                <a:cs typeface="Helvetica" panose="020B0604020202020204" pitchFamily="34" charset="0"/>
              </a:rPr>
              <a:t>ENN B : 28 contaminated samples (ranging from 11 to 303 µg/kg)</a:t>
            </a:r>
          </a:p>
          <a:p>
            <a:pPr marL="2402037" lvl="1" indent="-571500">
              <a:spcAft>
                <a:spcPts val="600"/>
              </a:spcAft>
              <a:buFont typeface="Arial" panose="020B0604020202020204" pitchFamily="34" charset="0"/>
              <a:buChar char="•"/>
            </a:pPr>
            <a:r>
              <a:rPr lang="en-GB" sz="3200" b="0" dirty="0">
                <a:latin typeface="Helvetica" panose="020B0604020202020204" pitchFamily="34" charset="0"/>
                <a:cs typeface="Helvetica" panose="020B0604020202020204" pitchFamily="34" charset="0"/>
              </a:rPr>
              <a:t>ENN B1 : 13 contaminated samples (ranging from 10 to 74 µg/kg)</a:t>
            </a:r>
          </a:p>
        </p:txBody>
      </p:sp>
      <p:sp>
        <p:nvSpPr>
          <p:cNvPr id="2" name="ZoneTexte 1">
            <a:extLst>
              <a:ext uri="{FF2B5EF4-FFF2-40B4-BE49-F238E27FC236}">
                <a16:creationId xmlns:a16="http://schemas.microsoft.com/office/drawing/2014/main" id="{FD0F8551-ABED-4511-9C1D-BD3A47F12D76}"/>
              </a:ext>
            </a:extLst>
          </p:cNvPr>
          <p:cNvSpPr txBox="1"/>
          <p:nvPr/>
        </p:nvSpPr>
        <p:spPr>
          <a:xfrm>
            <a:off x="23995041" y="38836622"/>
            <a:ext cx="6378496" cy="630942"/>
          </a:xfrm>
          <a:prstGeom prst="rect">
            <a:avLst/>
          </a:prstGeom>
          <a:noFill/>
        </p:spPr>
        <p:txBody>
          <a:bodyPr wrap="square" rtlCol="0">
            <a:spAutoFit/>
          </a:bodyPr>
          <a:lstStyle/>
          <a:p>
            <a:r>
              <a:rPr lang="fr-BE" sz="3500" dirty="0">
                <a:latin typeface="Helvetica" panose="020B0604020202020204" pitchFamily="34" charset="0"/>
                <a:cs typeface="Helvetica" panose="020B0604020202020204" pitchFamily="34" charset="0"/>
              </a:rPr>
              <a:t>c.jonard@cra.wallonie.be</a:t>
            </a:r>
          </a:p>
        </p:txBody>
      </p:sp>
      <p:pic>
        <p:nvPicPr>
          <p:cNvPr id="5" name="Image 4">
            <a:extLst>
              <a:ext uri="{FF2B5EF4-FFF2-40B4-BE49-F238E27FC236}">
                <a16:creationId xmlns:a16="http://schemas.microsoft.com/office/drawing/2014/main" id="{FAFEB467-849D-40D2-B9D4-DB5624EF50B7}"/>
              </a:ext>
            </a:extLst>
          </p:cNvPr>
          <p:cNvPicPr>
            <a:picLocks noChangeAspect="1"/>
          </p:cNvPicPr>
          <p:nvPr/>
        </p:nvPicPr>
        <p:blipFill>
          <a:blip r:embed="rId4"/>
          <a:stretch>
            <a:fillRect/>
          </a:stretch>
        </p:blipFill>
        <p:spPr>
          <a:xfrm>
            <a:off x="10871816" y="14497302"/>
            <a:ext cx="6510104" cy="5282420"/>
          </a:xfrm>
          <a:prstGeom prst="rect">
            <a:avLst/>
          </a:prstGeom>
        </p:spPr>
      </p:pic>
      <p:sp>
        <p:nvSpPr>
          <p:cNvPr id="23" name="ZoneTexte 22">
            <a:extLst>
              <a:ext uri="{FF2B5EF4-FFF2-40B4-BE49-F238E27FC236}">
                <a16:creationId xmlns:a16="http://schemas.microsoft.com/office/drawing/2014/main" id="{1B53A371-7127-D0C3-34C8-E822DA40B871}"/>
              </a:ext>
            </a:extLst>
          </p:cNvPr>
          <p:cNvSpPr txBox="1"/>
          <p:nvPr/>
        </p:nvSpPr>
        <p:spPr>
          <a:xfrm>
            <a:off x="518498" y="8140689"/>
            <a:ext cx="29193060" cy="3724096"/>
          </a:xfrm>
          <a:prstGeom prst="rect">
            <a:avLst/>
          </a:prstGeom>
          <a:noFill/>
        </p:spPr>
        <p:txBody>
          <a:bodyPr wrap="square" rtlCol="0">
            <a:spAutoFit/>
          </a:bodyPr>
          <a:lstStyle/>
          <a:p>
            <a:pPr algn="just">
              <a:spcAft>
                <a:spcPts val="1200"/>
              </a:spcAft>
            </a:pPr>
            <a:r>
              <a:rPr lang="en-US" sz="3600" b="0" dirty="0">
                <a:latin typeface="Helvetica" panose="020B0604020202020204" pitchFamily="34" charset="0"/>
                <a:cs typeface="Helvetica" panose="020B0604020202020204" pitchFamily="34" charset="0"/>
              </a:rPr>
              <a:t>The present research is part of a Walloon project “</a:t>
            </a:r>
            <a:r>
              <a:rPr lang="en-US" sz="3600" b="0" dirty="0" err="1">
                <a:latin typeface="Helvetica" panose="020B0604020202020204" pitchFamily="34" charset="0"/>
                <a:cs typeface="Helvetica" panose="020B0604020202020204" pitchFamily="34" charset="0"/>
              </a:rPr>
              <a:t>ValCerWal</a:t>
            </a:r>
            <a:r>
              <a:rPr lang="en-US" sz="3600" b="0" dirty="0">
                <a:latin typeface="Helvetica" panose="020B0604020202020204" pitchFamily="34" charset="0"/>
                <a:cs typeface="Helvetica" panose="020B0604020202020204" pitchFamily="34" charset="0"/>
              </a:rPr>
              <a:t>” conducted by the Walloon Agricultural Research Centre (CRA-W) in Belgium. This project aims to increase the </a:t>
            </a:r>
            <a:r>
              <a:rPr lang="en-US" sz="3600" b="0" dirty="0" err="1">
                <a:latin typeface="Helvetica" panose="020B0604020202020204" pitchFamily="34" charset="0"/>
                <a:cs typeface="Helvetica" panose="020B0604020202020204" pitchFamily="34" charset="0"/>
              </a:rPr>
              <a:t>valorisation</a:t>
            </a:r>
            <a:r>
              <a:rPr lang="en-US" sz="3600" b="0" dirty="0">
                <a:latin typeface="Helvetica" panose="020B0604020202020204" pitchFamily="34" charset="0"/>
                <a:cs typeface="Helvetica" panose="020B0604020202020204" pitchFamily="34" charset="0"/>
              </a:rPr>
              <a:t> of cereals such as wheat, spelt, etc. for local production to reach industrial and craft quality requirement.</a:t>
            </a:r>
          </a:p>
          <a:p>
            <a:pPr algn="just">
              <a:spcAft>
                <a:spcPts val="1200"/>
              </a:spcAft>
            </a:pPr>
            <a:r>
              <a:rPr lang="en-US" sz="3600" b="0" dirty="0">
                <a:latin typeface="Helvetica" panose="020B0604020202020204" pitchFamily="34" charset="0"/>
                <a:cs typeface="Helvetica" panose="020B0604020202020204" pitchFamily="34" charset="0"/>
              </a:rPr>
              <a:t>Mycotoxins pose a significant threat to food safety and human health. </a:t>
            </a:r>
          </a:p>
          <a:p>
            <a:pPr algn="just">
              <a:spcAft>
                <a:spcPts val="1200"/>
              </a:spcAft>
            </a:pPr>
            <a:r>
              <a:rPr lang="en-US" sz="3600" b="0" dirty="0">
                <a:latin typeface="Helvetica" panose="020B0604020202020204" pitchFamily="34" charset="0"/>
                <a:cs typeface="Helvetica" panose="020B0604020202020204" pitchFamily="34" charset="0"/>
              </a:rPr>
              <a:t>This work proposes a review of the emerging mycotoxins detected in wheat in 2023 and 2024 harvests and highlight the link between the conventional and emerging mycotoxins contamination.</a:t>
            </a:r>
            <a:endParaRPr lang="fr-BE" sz="3600" b="0" dirty="0">
              <a:latin typeface="Helvetica" panose="020B0604020202020204" pitchFamily="34" charset="0"/>
              <a:cs typeface="Helvetica" panose="020B0604020202020204" pitchFamily="34" charset="0"/>
            </a:endParaRPr>
          </a:p>
        </p:txBody>
      </p:sp>
      <p:sp>
        <p:nvSpPr>
          <p:cNvPr id="24" name="ZoneTexte 23">
            <a:extLst>
              <a:ext uri="{FF2B5EF4-FFF2-40B4-BE49-F238E27FC236}">
                <a16:creationId xmlns:a16="http://schemas.microsoft.com/office/drawing/2014/main" id="{3DBC5509-ED74-766D-48AD-39E69CDA0EC1}"/>
              </a:ext>
            </a:extLst>
          </p:cNvPr>
          <p:cNvSpPr txBox="1"/>
          <p:nvPr/>
        </p:nvSpPr>
        <p:spPr>
          <a:xfrm>
            <a:off x="256143" y="12926204"/>
            <a:ext cx="7932400" cy="1200329"/>
          </a:xfrm>
          <a:prstGeom prst="rect">
            <a:avLst/>
          </a:prstGeom>
          <a:noFill/>
        </p:spPr>
        <p:txBody>
          <a:bodyPr wrap="square" rtlCol="0">
            <a:spAutoFit/>
          </a:bodyPr>
          <a:lstStyle/>
          <a:p>
            <a:pPr algn="ctr">
              <a:spcAft>
                <a:spcPts val="1200"/>
              </a:spcAft>
            </a:pPr>
            <a:r>
              <a:rPr lang="fr-BE" sz="3600" b="0" dirty="0" err="1">
                <a:latin typeface="Helvetica" panose="020B0604020202020204" pitchFamily="34" charset="0"/>
                <a:cs typeface="Helvetica" panose="020B0604020202020204" pitchFamily="34" charset="0"/>
              </a:rPr>
              <a:t>Analysis</a:t>
            </a:r>
            <a:r>
              <a:rPr lang="fr-BE" sz="3600" b="0" dirty="0">
                <a:latin typeface="Helvetica" panose="020B0604020202020204" pitchFamily="34" charset="0"/>
                <a:cs typeface="Helvetica" panose="020B0604020202020204" pitchFamily="34" charset="0"/>
              </a:rPr>
              <a:t> of </a:t>
            </a:r>
            <a:r>
              <a:rPr lang="en-US" sz="3600" b="0" dirty="0">
                <a:latin typeface="Helvetica" panose="020B0604020202020204" pitchFamily="34" charset="0"/>
                <a:cs typeface="Helvetica" panose="020B0604020202020204" pitchFamily="34" charset="0"/>
              </a:rPr>
              <a:t>184 wheat samples from 2023 and 2024 harvests</a:t>
            </a:r>
            <a:endParaRPr lang="fr-BE" sz="3600" b="0" dirty="0">
              <a:latin typeface="Helvetica" panose="020B0604020202020204" pitchFamily="34" charset="0"/>
              <a:cs typeface="Helvetica" panose="020B0604020202020204" pitchFamily="34" charset="0"/>
            </a:endParaRPr>
          </a:p>
        </p:txBody>
      </p:sp>
      <p:sp>
        <p:nvSpPr>
          <p:cNvPr id="2053" name="ZoneTexte 2052">
            <a:extLst>
              <a:ext uri="{FF2B5EF4-FFF2-40B4-BE49-F238E27FC236}">
                <a16:creationId xmlns:a16="http://schemas.microsoft.com/office/drawing/2014/main" id="{BA313609-7687-9490-8A71-03642DEF33C6}"/>
              </a:ext>
            </a:extLst>
          </p:cNvPr>
          <p:cNvSpPr txBox="1"/>
          <p:nvPr/>
        </p:nvSpPr>
        <p:spPr>
          <a:xfrm>
            <a:off x="937965" y="19733811"/>
            <a:ext cx="6016183" cy="1200329"/>
          </a:xfrm>
          <a:prstGeom prst="rect">
            <a:avLst/>
          </a:prstGeom>
          <a:noFill/>
        </p:spPr>
        <p:txBody>
          <a:bodyPr wrap="square">
            <a:spAutoFit/>
          </a:bodyPr>
          <a:lstStyle/>
          <a:p>
            <a:pPr algn="ctr"/>
            <a:r>
              <a:rPr lang="en-US" sz="3600" b="0" dirty="0">
                <a:latin typeface="Helvetica" panose="020B0604020202020204" pitchFamily="34" charset="0"/>
                <a:cs typeface="Helvetica" panose="020B0604020202020204" pitchFamily="34" charset="0"/>
              </a:rPr>
              <a:t>2023 harvest (n=92), </a:t>
            </a:r>
          </a:p>
          <a:p>
            <a:pPr algn="ctr"/>
            <a:r>
              <a:rPr lang="en-US" sz="3600" b="0" dirty="0">
                <a:latin typeface="Helvetica" panose="020B0604020202020204" pitchFamily="34" charset="0"/>
                <a:cs typeface="Helvetica" panose="020B0604020202020204" pitchFamily="34" charset="0"/>
              </a:rPr>
              <a:t>2024 harvest (n=92)</a:t>
            </a:r>
            <a:endParaRPr lang="fr-BE" sz="3600" dirty="0"/>
          </a:p>
        </p:txBody>
      </p:sp>
      <p:sp>
        <p:nvSpPr>
          <p:cNvPr id="2056" name="Flèche : droite 2055">
            <a:extLst>
              <a:ext uri="{FF2B5EF4-FFF2-40B4-BE49-F238E27FC236}">
                <a16:creationId xmlns:a16="http://schemas.microsoft.com/office/drawing/2014/main" id="{5F9A30EE-4828-59AD-0DF6-5591699815E2}"/>
              </a:ext>
            </a:extLst>
          </p:cNvPr>
          <p:cNvSpPr/>
          <p:nvPr/>
        </p:nvSpPr>
        <p:spPr bwMode="auto">
          <a:xfrm>
            <a:off x="6901138" y="15822486"/>
            <a:ext cx="4052705" cy="2065451"/>
          </a:xfrm>
          <a:prstGeom prst="rightArrow">
            <a:avLst/>
          </a:prstGeom>
          <a:solidFill>
            <a:srgbClr val="009A44">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BE" sz="2400" b="1" i="0" u="none" strike="noStrike" cap="none" normalizeH="0" baseline="0">
              <a:ln>
                <a:noFill/>
              </a:ln>
              <a:solidFill>
                <a:schemeClr val="tx1"/>
              </a:solidFill>
              <a:effectLst/>
              <a:latin typeface="Times New Roman" charset="0"/>
            </a:endParaRPr>
          </a:p>
        </p:txBody>
      </p:sp>
      <p:sp>
        <p:nvSpPr>
          <p:cNvPr id="2057" name="ZoneTexte 2056">
            <a:extLst>
              <a:ext uri="{FF2B5EF4-FFF2-40B4-BE49-F238E27FC236}">
                <a16:creationId xmlns:a16="http://schemas.microsoft.com/office/drawing/2014/main" id="{1B0C1A60-C69F-1D42-C2F8-CD7A313CB623}"/>
              </a:ext>
            </a:extLst>
          </p:cNvPr>
          <p:cNvSpPr txBox="1"/>
          <p:nvPr/>
        </p:nvSpPr>
        <p:spPr>
          <a:xfrm>
            <a:off x="6573730" y="16249311"/>
            <a:ext cx="4059623" cy="1200329"/>
          </a:xfrm>
          <a:prstGeom prst="rect">
            <a:avLst/>
          </a:prstGeom>
          <a:noFill/>
        </p:spPr>
        <p:txBody>
          <a:bodyPr wrap="square" rtlCol="0">
            <a:spAutoFit/>
          </a:bodyPr>
          <a:lstStyle/>
          <a:p>
            <a:pPr algn="ctr"/>
            <a:r>
              <a:rPr lang="fr-BE" sz="3600" b="0" dirty="0" err="1">
                <a:latin typeface="Helvetica" panose="020B0604020202020204" pitchFamily="34" charset="0"/>
                <a:cs typeface="Helvetica" panose="020B0604020202020204" pitchFamily="34" charset="0"/>
              </a:rPr>
              <a:t>Grinding</a:t>
            </a:r>
            <a:r>
              <a:rPr lang="fr-BE" sz="3600" b="0" dirty="0">
                <a:latin typeface="Helvetica" panose="020B0604020202020204" pitchFamily="34" charset="0"/>
                <a:cs typeface="Helvetica" panose="020B0604020202020204" pitchFamily="34" charset="0"/>
              </a:rPr>
              <a:t> and extraction</a:t>
            </a:r>
          </a:p>
        </p:txBody>
      </p:sp>
      <p:sp>
        <p:nvSpPr>
          <p:cNvPr id="2059" name="ZoneTexte 2058">
            <a:extLst>
              <a:ext uri="{FF2B5EF4-FFF2-40B4-BE49-F238E27FC236}">
                <a16:creationId xmlns:a16="http://schemas.microsoft.com/office/drawing/2014/main" id="{AF702A8E-024E-63F2-242F-B7C39EE17D64}"/>
              </a:ext>
            </a:extLst>
          </p:cNvPr>
          <p:cNvSpPr txBox="1"/>
          <p:nvPr/>
        </p:nvSpPr>
        <p:spPr>
          <a:xfrm>
            <a:off x="9736653" y="13077146"/>
            <a:ext cx="8780427" cy="1200329"/>
          </a:xfrm>
          <a:prstGeom prst="rect">
            <a:avLst/>
          </a:prstGeom>
          <a:noFill/>
        </p:spPr>
        <p:txBody>
          <a:bodyPr wrap="square" rtlCol="0">
            <a:spAutoFit/>
          </a:bodyPr>
          <a:lstStyle/>
          <a:p>
            <a:pPr algn="ctr">
              <a:spcAft>
                <a:spcPts val="1200"/>
              </a:spcAft>
            </a:pPr>
            <a:r>
              <a:rPr lang="en-GB" sz="3600" b="0" dirty="0">
                <a:latin typeface="Helvetica" panose="020B0604020202020204" pitchFamily="34" charset="0"/>
                <a:cs typeface="Helvetica" panose="020B0604020202020204" pitchFamily="34" charset="0"/>
              </a:rPr>
              <a:t>Detection and quantification of mycotoxins in the extracts by UPLC-MS/MS</a:t>
            </a:r>
          </a:p>
        </p:txBody>
      </p:sp>
      <p:pic>
        <p:nvPicPr>
          <p:cNvPr id="2062" name="Image 2061">
            <a:extLst>
              <a:ext uri="{FF2B5EF4-FFF2-40B4-BE49-F238E27FC236}">
                <a16:creationId xmlns:a16="http://schemas.microsoft.com/office/drawing/2014/main" id="{07E27D39-1E2C-6D5C-9F09-666EE5243310}"/>
              </a:ext>
            </a:extLst>
          </p:cNvPr>
          <p:cNvPicPr>
            <a:picLocks noChangeAspect="1"/>
          </p:cNvPicPr>
          <p:nvPr/>
        </p:nvPicPr>
        <p:blipFill>
          <a:blip r:embed="rId5"/>
          <a:stretch>
            <a:fillRect/>
          </a:stretch>
        </p:blipFill>
        <p:spPr>
          <a:xfrm>
            <a:off x="27661480" y="39650723"/>
            <a:ext cx="2360849" cy="3073711"/>
          </a:xfrm>
          <a:prstGeom prst="rect">
            <a:avLst/>
          </a:prstGeom>
        </p:spPr>
      </p:pic>
      <p:sp>
        <p:nvSpPr>
          <p:cNvPr id="2060" name="ZoneTexte 2059">
            <a:extLst>
              <a:ext uri="{FF2B5EF4-FFF2-40B4-BE49-F238E27FC236}">
                <a16:creationId xmlns:a16="http://schemas.microsoft.com/office/drawing/2014/main" id="{C445A859-4998-1FA6-2672-E4CC06CD3E31}"/>
              </a:ext>
            </a:extLst>
          </p:cNvPr>
          <p:cNvSpPr txBox="1"/>
          <p:nvPr/>
        </p:nvSpPr>
        <p:spPr>
          <a:xfrm>
            <a:off x="8596431" y="19856103"/>
            <a:ext cx="11060873" cy="584775"/>
          </a:xfrm>
          <a:prstGeom prst="rect">
            <a:avLst/>
          </a:prstGeom>
          <a:noFill/>
        </p:spPr>
        <p:txBody>
          <a:bodyPr wrap="square" rtlCol="0">
            <a:spAutoFit/>
          </a:bodyPr>
          <a:lstStyle/>
          <a:p>
            <a:pPr algn="ctr">
              <a:spcAft>
                <a:spcPts val="1200"/>
              </a:spcAft>
            </a:pPr>
            <a:r>
              <a:rPr lang="en-GB" sz="3200" b="0" dirty="0">
                <a:latin typeface="Helvetica" panose="020B0604020202020204" pitchFamily="34" charset="0"/>
                <a:cs typeface="Helvetica" panose="020B0604020202020204" pitchFamily="34" charset="0"/>
              </a:rPr>
              <a:t>Multiple Reaction Monitoring</a:t>
            </a:r>
          </a:p>
        </p:txBody>
      </p:sp>
      <p:graphicFrame>
        <p:nvGraphicFramePr>
          <p:cNvPr id="2072" name="Graphique 2071">
            <a:extLst>
              <a:ext uri="{FF2B5EF4-FFF2-40B4-BE49-F238E27FC236}">
                <a16:creationId xmlns:a16="http://schemas.microsoft.com/office/drawing/2014/main" id="{9407DF3E-4E85-4E25-AE2A-F2DCAFFA3DEE}"/>
              </a:ext>
            </a:extLst>
          </p:cNvPr>
          <p:cNvGraphicFramePr>
            <a:graphicFrameLocks/>
          </p:cNvGraphicFramePr>
          <p:nvPr>
            <p:extLst>
              <p:ext uri="{D42A27DB-BD31-4B8C-83A1-F6EECF244321}">
                <p14:modId xmlns:p14="http://schemas.microsoft.com/office/powerpoint/2010/main" val="2578410550"/>
              </p:ext>
            </p:extLst>
          </p:nvPr>
        </p:nvGraphicFramePr>
        <p:xfrm>
          <a:off x="19229352" y="23115286"/>
          <a:ext cx="9505056" cy="10122814"/>
        </p:xfrm>
        <a:graphic>
          <a:graphicData uri="http://schemas.openxmlformats.org/drawingml/2006/chart">
            <c:chart xmlns:c="http://schemas.openxmlformats.org/drawingml/2006/chart" xmlns:r="http://schemas.openxmlformats.org/officeDocument/2006/relationships" r:id="rId6"/>
          </a:graphicData>
        </a:graphic>
      </p:graphicFrame>
      <p:sp>
        <p:nvSpPr>
          <p:cNvPr id="2073" name="ZoneTexte 2072">
            <a:extLst>
              <a:ext uri="{FF2B5EF4-FFF2-40B4-BE49-F238E27FC236}">
                <a16:creationId xmlns:a16="http://schemas.microsoft.com/office/drawing/2014/main" id="{884064E7-DD96-9390-AD60-FC25C5C1DFA7}"/>
              </a:ext>
            </a:extLst>
          </p:cNvPr>
          <p:cNvSpPr txBox="1"/>
          <p:nvPr/>
        </p:nvSpPr>
        <p:spPr>
          <a:xfrm>
            <a:off x="20425300" y="33528506"/>
            <a:ext cx="9001138" cy="584775"/>
          </a:xfrm>
          <a:prstGeom prst="rect">
            <a:avLst/>
          </a:prstGeom>
          <a:noFill/>
        </p:spPr>
        <p:txBody>
          <a:bodyPr wrap="square" rtlCol="0">
            <a:spAutoFit/>
          </a:bodyPr>
          <a:lstStyle/>
          <a:p>
            <a:pPr algn="ctr">
              <a:spcAft>
                <a:spcPts val="1200"/>
              </a:spcAft>
            </a:pPr>
            <a:r>
              <a:rPr lang="en-GB" sz="3200" b="0" i="1" dirty="0">
                <a:latin typeface="Helvetica" panose="020B0604020202020204" pitchFamily="34" charset="0"/>
                <a:cs typeface="Helvetica" panose="020B0604020202020204" pitchFamily="34" charset="0"/>
              </a:rPr>
              <a:t>* LOQ for </a:t>
            </a:r>
            <a:r>
              <a:rPr lang="en-GB" sz="3200" b="0" i="1" dirty="0" err="1">
                <a:latin typeface="Helvetica" panose="020B0604020202020204" pitchFamily="34" charset="0"/>
                <a:cs typeface="Helvetica" panose="020B0604020202020204" pitchFamily="34" charset="0"/>
              </a:rPr>
              <a:t>enniatins</a:t>
            </a:r>
            <a:r>
              <a:rPr lang="en-GB" sz="3200" b="0" i="1" dirty="0">
                <a:latin typeface="Helvetica" panose="020B0604020202020204" pitchFamily="34" charset="0"/>
                <a:cs typeface="Helvetica" panose="020B0604020202020204" pitchFamily="34" charset="0"/>
              </a:rPr>
              <a:t>  = 10 µg/kg</a:t>
            </a:r>
          </a:p>
        </p:txBody>
      </p:sp>
      <p:pic>
        <p:nvPicPr>
          <p:cNvPr id="3" name="Image 2">
            <a:extLst>
              <a:ext uri="{FF2B5EF4-FFF2-40B4-BE49-F238E27FC236}">
                <a16:creationId xmlns:a16="http://schemas.microsoft.com/office/drawing/2014/main" id="{1568191C-ED19-9A8C-DE01-EAD22E0AB11B}"/>
              </a:ext>
            </a:extLst>
          </p:cNvPr>
          <p:cNvPicPr>
            <a:picLocks noChangeAspect="1"/>
          </p:cNvPicPr>
          <p:nvPr/>
        </p:nvPicPr>
        <p:blipFill>
          <a:blip r:embed="rId7"/>
          <a:stretch>
            <a:fillRect/>
          </a:stretch>
        </p:blipFill>
        <p:spPr>
          <a:xfrm>
            <a:off x="20378521" y="14049758"/>
            <a:ext cx="9061078" cy="5599433"/>
          </a:xfrm>
          <a:prstGeom prst="rect">
            <a:avLst/>
          </a:prstGeom>
        </p:spPr>
      </p:pic>
      <p:sp>
        <p:nvSpPr>
          <p:cNvPr id="4" name="Flèche : droite 3">
            <a:extLst>
              <a:ext uri="{FF2B5EF4-FFF2-40B4-BE49-F238E27FC236}">
                <a16:creationId xmlns:a16="http://schemas.microsoft.com/office/drawing/2014/main" id="{9E57F33D-2117-DF9F-703D-5049FB434218}"/>
              </a:ext>
            </a:extLst>
          </p:cNvPr>
          <p:cNvSpPr/>
          <p:nvPr/>
        </p:nvSpPr>
        <p:spPr bwMode="auto">
          <a:xfrm>
            <a:off x="17381920" y="16281237"/>
            <a:ext cx="2967806" cy="1200330"/>
          </a:xfrm>
          <a:prstGeom prst="rightArrow">
            <a:avLst/>
          </a:prstGeom>
          <a:solidFill>
            <a:srgbClr val="009A44">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BE" sz="2400" b="1" i="0" u="none" strike="noStrike" cap="none" normalizeH="0" baseline="0">
              <a:ln>
                <a:noFill/>
              </a:ln>
              <a:solidFill>
                <a:schemeClr val="tx1"/>
              </a:solidFill>
              <a:effectLst/>
              <a:latin typeface="Times New Roman" charset="0"/>
            </a:endParaRPr>
          </a:p>
        </p:txBody>
      </p:sp>
      <p:sp>
        <p:nvSpPr>
          <p:cNvPr id="7" name="ZoneTexte 6">
            <a:extLst>
              <a:ext uri="{FF2B5EF4-FFF2-40B4-BE49-F238E27FC236}">
                <a16:creationId xmlns:a16="http://schemas.microsoft.com/office/drawing/2014/main" id="{3A4D1993-3A63-0BBC-1F30-06E3B2CACAD1}"/>
              </a:ext>
            </a:extLst>
          </p:cNvPr>
          <p:cNvSpPr txBox="1"/>
          <p:nvPr/>
        </p:nvSpPr>
        <p:spPr>
          <a:xfrm>
            <a:off x="19155708" y="19903778"/>
            <a:ext cx="11981581" cy="584775"/>
          </a:xfrm>
          <a:prstGeom prst="rect">
            <a:avLst/>
          </a:prstGeom>
          <a:noFill/>
        </p:spPr>
        <p:txBody>
          <a:bodyPr wrap="square" rtlCol="0">
            <a:spAutoFit/>
          </a:bodyPr>
          <a:lstStyle/>
          <a:p>
            <a:pPr algn="ctr">
              <a:spcAft>
                <a:spcPts val="1200"/>
              </a:spcAft>
            </a:pPr>
            <a:r>
              <a:rPr lang="en-GB" sz="3200" b="0" i="1" dirty="0">
                <a:latin typeface="Helvetica" panose="020B0604020202020204" pitchFamily="34" charset="0"/>
                <a:cs typeface="Helvetica" panose="020B0604020202020204" pitchFamily="34" charset="0"/>
              </a:rPr>
              <a:t>Example of chromatograms</a:t>
            </a:r>
          </a:p>
        </p:txBody>
      </p:sp>
      <p:pic>
        <p:nvPicPr>
          <p:cNvPr id="10" name="Image 9">
            <a:extLst>
              <a:ext uri="{FF2B5EF4-FFF2-40B4-BE49-F238E27FC236}">
                <a16:creationId xmlns:a16="http://schemas.microsoft.com/office/drawing/2014/main" id="{B5463CFB-ADF7-12F4-86EA-2060A6831854}"/>
              </a:ext>
            </a:extLst>
          </p:cNvPr>
          <p:cNvPicPr>
            <a:picLocks noChangeAspect="1"/>
          </p:cNvPicPr>
          <p:nvPr/>
        </p:nvPicPr>
        <p:blipFill>
          <a:blip r:embed="rId8"/>
          <a:stretch>
            <a:fillRect/>
          </a:stretch>
        </p:blipFill>
        <p:spPr>
          <a:xfrm>
            <a:off x="2034021" y="27487288"/>
            <a:ext cx="14805326" cy="6700072"/>
          </a:xfrm>
          <a:prstGeom prst="rect">
            <a:avLst/>
          </a:prstGeom>
          <a:ln w="76200">
            <a:solidFill>
              <a:srgbClr val="7FCCA1"/>
            </a:solidFill>
          </a:ln>
        </p:spPr>
      </p:pic>
      <p:sp>
        <p:nvSpPr>
          <p:cNvPr id="12" name="ZoneTexte 11">
            <a:extLst>
              <a:ext uri="{FF2B5EF4-FFF2-40B4-BE49-F238E27FC236}">
                <a16:creationId xmlns:a16="http://schemas.microsoft.com/office/drawing/2014/main" id="{530ABF6B-0260-640E-B4A8-43314A346D18}"/>
              </a:ext>
            </a:extLst>
          </p:cNvPr>
          <p:cNvSpPr txBox="1"/>
          <p:nvPr/>
        </p:nvSpPr>
        <p:spPr>
          <a:xfrm>
            <a:off x="2034021" y="34442785"/>
            <a:ext cx="15428510" cy="584775"/>
          </a:xfrm>
          <a:prstGeom prst="rect">
            <a:avLst/>
          </a:prstGeom>
          <a:noFill/>
        </p:spPr>
        <p:txBody>
          <a:bodyPr wrap="square" rtlCol="0">
            <a:spAutoFit/>
          </a:bodyPr>
          <a:lstStyle/>
          <a:p>
            <a:pPr algn="ctr">
              <a:spcAft>
                <a:spcPts val="1200"/>
              </a:spcAft>
            </a:pPr>
            <a:r>
              <a:rPr lang="en-US" sz="3200" dirty="0">
                <a:latin typeface="Helvetica" panose="020B0604020202020204" pitchFamily="34" charset="0"/>
                <a:cs typeface="Helvetica" panose="020B0604020202020204" pitchFamily="34" charset="0"/>
              </a:rPr>
              <a:t>No clear relationship between the concentration of DON and ENN B.</a:t>
            </a:r>
            <a:endParaRPr lang="en-GB" sz="3200" b="0" dirty="0">
              <a:latin typeface="Helvetica" panose="020B0604020202020204" pitchFamily="34" charset="0"/>
              <a:cs typeface="Helvetica" panose="020B0604020202020204" pitchFamily="34" charset="0"/>
            </a:endParaRPr>
          </a:p>
        </p:txBody>
      </p:sp>
      <p:pic>
        <p:nvPicPr>
          <p:cNvPr id="14" name="Image 13">
            <a:extLst>
              <a:ext uri="{FF2B5EF4-FFF2-40B4-BE49-F238E27FC236}">
                <a16:creationId xmlns:a16="http://schemas.microsoft.com/office/drawing/2014/main" id="{83E40EA1-E168-E5EC-6719-090FE7F34F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662356" y="41264671"/>
            <a:ext cx="2641712" cy="1291385"/>
          </a:xfrm>
          <a:prstGeom prst="rect">
            <a:avLst/>
          </a:prstGeom>
        </p:spPr>
      </p:pic>
      <p:pic>
        <p:nvPicPr>
          <p:cNvPr id="15" name="Image 2">
            <a:extLst>
              <a:ext uri="{FF2B5EF4-FFF2-40B4-BE49-F238E27FC236}">
                <a16:creationId xmlns:a16="http://schemas.microsoft.com/office/drawing/2014/main" id="{309A3E56-02D5-6FF8-1B11-5C24988D0E6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9173528" y="39859731"/>
            <a:ext cx="2818534" cy="2818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
            <a:extLst>
              <a:ext uri="{FF2B5EF4-FFF2-40B4-BE49-F238E27FC236}">
                <a16:creationId xmlns:a16="http://schemas.microsoft.com/office/drawing/2014/main" id="{8BDF6C5C-DB39-730F-463F-545E4304F364}"/>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5782104" y="41377392"/>
            <a:ext cx="3186084" cy="1287848"/>
          </a:xfrm>
          <a:prstGeom prst="rect">
            <a:avLst/>
          </a:prstGeom>
          <a:solidFill>
            <a:schemeClr val="bg1"/>
          </a:solidFill>
          <a:ln>
            <a:noFill/>
          </a:ln>
        </p:spPr>
      </p:pic>
      <p:pic>
        <p:nvPicPr>
          <p:cNvPr id="18" name="Image 17">
            <a:extLst>
              <a:ext uri="{FF2B5EF4-FFF2-40B4-BE49-F238E27FC236}">
                <a16:creationId xmlns:a16="http://schemas.microsoft.com/office/drawing/2014/main" id="{5B0C980C-BC95-104B-48EC-E8665B01B8D8}"/>
              </a:ext>
            </a:extLst>
          </p:cNvPr>
          <p:cNvPicPr>
            <a:picLocks noChangeAspect="1"/>
          </p:cNvPicPr>
          <p:nvPr/>
        </p:nvPicPr>
        <p:blipFill>
          <a:blip r:embed="rId12"/>
          <a:stretch>
            <a:fillRect/>
          </a:stretch>
        </p:blipFill>
        <p:spPr>
          <a:xfrm>
            <a:off x="22244192" y="39841282"/>
            <a:ext cx="2113900" cy="2818534"/>
          </a:xfrm>
          <a:prstGeom prst="rect">
            <a:avLst/>
          </a:prstGeom>
        </p:spPr>
      </p:pic>
      <p:pic>
        <p:nvPicPr>
          <p:cNvPr id="19" name="Image 18">
            <a:extLst>
              <a:ext uri="{FF2B5EF4-FFF2-40B4-BE49-F238E27FC236}">
                <a16:creationId xmlns:a16="http://schemas.microsoft.com/office/drawing/2014/main" id="{6A9D7A1E-A5C7-BF3D-F690-69F174168E87}"/>
              </a:ext>
            </a:extLst>
          </p:cNvPr>
          <p:cNvPicPr>
            <a:picLocks noChangeAspect="1"/>
          </p:cNvPicPr>
          <p:nvPr/>
        </p:nvPicPr>
        <p:blipFill>
          <a:blip r:embed="rId13"/>
          <a:stretch>
            <a:fillRect/>
          </a:stretch>
        </p:blipFill>
        <p:spPr>
          <a:xfrm>
            <a:off x="24662356" y="39841282"/>
            <a:ext cx="2641712" cy="1291385"/>
          </a:xfrm>
          <a:prstGeom prst="rect">
            <a:avLst/>
          </a:prstGeom>
        </p:spPr>
      </p:pic>
    </p:spTree>
  </p:cSld>
  <p:clrMapOvr>
    <a:masterClrMapping/>
  </p:clrMapOvr>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New Roman" charset="0"/>
          </a:defRPr>
        </a:defPPr>
      </a:lstStyle>
    </a:lnDef>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5916</TotalTime>
  <Words>441</Words>
  <Application>Microsoft Office PowerPoint</Application>
  <PresentationFormat>Personnalisé</PresentationFormat>
  <Paragraphs>37</Paragraphs>
  <Slides>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Arial</vt:lpstr>
      <vt:lpstr>Calibri</vt:lpstr>
      <vt:lpstr>Helvetica</vt:lpstr>
      <vt:lpstr>Times New Roman</vt:lpstr>
      <vt:lpstr>Modèle par défaut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brunelli</dc:creator>
  <cp:lastModifiedBy>Camille JONARD</cp:lastModifiedBy>
  <cp:revision>183</cp:revision>
  <cp:lastPrinted>2017-06-06T10:10:43Z</cp:lastPrinted>
  <dcterms:created xsi:type="dcterms:W3CDTF">2003-10-30T15:28:50Z</dcterms:created>
  <dcterms:modified xsi:type="dcterms:W3CDTF">2024-10-17T13:05:55Z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escription0">
    <vt:lpwstr>Modèle présentation poster (Affiche A0) - 2010</vt:lpwstr>
  </property>
</Properties>
</file>